
<file path=[Content_Types].xml><?xml version="1.0" encoding="utf-8"?>
<Types xmlns="http://schemas.openxmlformats.org/package/2006/content-types">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1249" r:id="rId2"/>
    <p:sldId id="1250" r:id="rId3"/>
    <p:sldId id="1251" r:id="rId4"/>
    <p:sldId id="1224" r:id="rId5"/>
    <p:sldId id="1225" r:id="rId6"/>
    <p:sldId id="1252" r:id="rId7"/>
    <p:sldId id="1226" r:id="rId8"/>
    <p:sldId id="1227" r:id="rId9"/>
    <p:sldId id="1228" r:id="rId10"/>
    <p:sldId id="1253" r:id="rId11"/>
    <p:sldId id="1231" r:id="rId12"/>
    <p:sldId id="1229" r:id="rId13"/>
    <p:sldId id="1230" r:id="rId14"/>
    <p:sldId id="1256" r:id="rId15"/>
    <p:sldId id="1257" r:id="rId16"/>
    <p:sldId id="1258" r:id="rId17"/>
    <p:sldId id="1254" r:id="rId18"/>
    <p:sldId id="1232" r:id="rId19"/>
    <p:sldId id="1233" r:id="rId20"/>
    <p:sldId id="125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94447-8B9F-4729-9535-66D724674BC6}" v="80" dt="2023-06-05T11:53:56.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颜 铭" userId="cfcc350ea44d8bc3" providerId="LiveId" clId="{40194447-8B9F-4729-9535-66D724674BC6}"/>
    <pc:docChg chg="undo custSel addSld modSld">
      <pc:chgData name="颜 铭" userId="cfcc350ea44d8bc3" providerId="LiveId" clId="{40194447-8B9F-4729-9535-66D724674BC6}" dt="2023-06-05T13:40:01.598" v="2144"/>
      <pc:docMkLst>
        <pc:docMk/>
      </pc:docMkLst>
      <pc:sldChg chg="addSp delSp modSp mod modAnim">
        <pc:chgData name="颜 铭" userId="cfcc350ea44d8bc3" providerId="LiveId" clId="{40194447-8B9F-4729-9535-66D724674BC6}" dt="2023-06-05T13:39:55.734" v="2142"/>
        <pc:sldMkLst>
          <pc:docMk/>
          <pc:sldMk cId="0" sldId="1229"/>
        </pc:sldMkLst>
        <pc:spChg chg="add del mod">
          <ac:chgData name="颜 铭" userId="cfcc350ea44d8bc3" providerId="LiveId" clId="{40194447-8B9F-4729-9535-66D724674BC6}" dt="2023-06-05T12:35:21.929" v="1138" actId="478"/>
          <ac:spMkLst>
            <pc:docMk/>
            <pc:sldMk cId="0" sldId="1229"/>
            <ac:spMk id="2" creationId="{4D4F0387-EC92-53EF-B8B9-4307AD40C904}"/>
          </ac:spMkLst>
        </pc:spChg>
        <pc:spChg chg="add del mod">
          <ac:chgData name="颜 铭" userId="cfcc350ea44d8bc3" providerId="LiveId" clId="{40194447-8B9F-4729-9535-66D724674BC6}" dt="2023-06-05T12:37:06.718" v="1204" actId="478"/>
          <ac:spMkLst>
            <pc:docMk/>
            <pc:sldMk cId="0" sldId="1229"/>
            <ac:spMk id="3" creationId="{E5D0285F-073D-001B-206C-C73D9727267A}"/>
          </ac:spMkLst>
        </pc:spChg>
        <pc:spChg chg="add mod">
          <ac:chgData name="颜 铭" userId="cfcc350ea44d8bc3" providerId="LiveId" clId="{40194447-8B9F-4729-9535-66D724674BC6}" dt="2023-06-05T12:37:26.065" v="1208" actId="1076"/>
          <ac:spMkLst>
            <pc:docMk/>
            <pc:sldMk cId="0" sldId="1229"/>
            <ac:spMk id="4" creationId="{51CD809A-25CF-A39C-5562-A15BBFE27E4D}"/>
          </ac:spMkLst>
        </pc:spChg>
        <pc:spChg chg="add del mod">
          <ac:chgData name="颜 铭" userId="cfcc350ea44d8bc3" providerId="LiveId" clId="{40194447-8B9F-4729-9535-66D724674BC6}" dt="2023-06-05T12:37:33.241" v="1210"/>
          <ac:spMkLst>
            <pc:docMk/>
            <pc:sldMk cId="0" sldId="1229"/>
            <ac:spMk id="5" creationId="{4997FCEB-A7E9-D446-CFB2-60858213F46B}"/>
          </ac:spMkLst>
        </pc:spChg>
        <pc:spChg chg="add mod">
          <ac:chgData name="颜 铭" userId="cfcc350ea44d8bc3" providerId="LiveId" clId="{40194447-8B9F-4729-9535-66D724674BC6}" dt="2023-06-05T12:38:01.564" v="1228"/>
          <ac:spMkLst>
            <pc:docMk/>
            <pc:sldMk cId="0" sldId="1229"/>
            <ac:spMk id="6" creationId="{BECEA948-2A26-4C51-D460-42E683E3EFB2}"/>
          </ac:spMkLst>
        </pc:spChg>
        <pc:spChg chg="add mod">
          <ac:chgData name="颜 铭" userId="cfcc350ea44d8bc3" providerId="LiveId" clId="{40194447-8B9F-4729-9535-66D724674BC6}" dt="2023-06-05T13:39:55.734" v="2142"/>
          <ac:spMkLst>
            <pc:docMk/>
            <pc:sldMk cId="0" sldId="1229"/>
            <ac:spMk id="9" creationId="{69253EA7-2A2F-6520-C4F1-9FBB527A8EF5}"/>
          </ac:spMkLst>
        </pc:spChg>
        <pc:spChg chg="mod">
          <ac:chgData name="颜 铭" userId="cfcc350ea44d8bc3" providerId="LiveId" clId="{40194447-8B9F-4729-9535-66D724674BC6}" dt="2023-06-05T12:37:23.873" v="1207" actId="1076"/>
          <ac:spMkLst>
            <pc:docMk/>
            <pc:sldMk cId="0" sldId="1229"/>
            <ac:spMk id="13" creationId="{00000000-0000-0000-0000-000000000000}"/>
          </ac:spMkLst>
        </pc:spChg>
        <pc:spChg chg="mod">
          <ac:chgData name="颜 铭" userId="cfcc350ea44d8bc3" providerId="LiveId" clId="{40194447-8B9F-4729-9535-66D724674BC6}" dt="2023-06-05T12:36:49.224" v="1200"/>
          <ac:spMkLst>
            <pc:docMk/>
            <pc:sldMk cId="0" sldId="1229"/>
            <ac:spMk id="22" creationId="{00000000-0000-0000-0000-000000000000}"/>
          </ac:spMkLst>
        </pc:spChg>
        <pc:spChg chg="mod">
          <ac:chgData name="颜 铭" userId="cfcc350ea44d8bc3" providerId="LiveId" clId="{40194447-8B9F-4729-9535-66D724674BC6}" dt="2023-06-05T12:35:52.879" v="1170" actId="1076"/>
          <ac:spMkLst>
            <pc:docMk/>
            <pc:sldMk cId="0" sldId="1229"/>
            <ac:spMk id="23" creationId="{00000000-0000-0000-0000-000000000000}"/>
          </ac:spMkLst>
        </pc:spChg>
        <pc:spChg chg="mod">
          <ac:chgData name="颜 铭" userId="cfcc350ea44d8bc3" providerId="LiveId" clId="{40194447-8B9F-4729-9535-66D724674BC6}" dt="2023-06-05T12:36:32.038" v="1189" actId="1076"/>
          <ac:spMkLst>
            <pc:docMk/>
            <pc:sldMk cId="0" sldId="1229"/>
            <ac:spMk id="24" creationId="{00000000-0000-0000-0000-000000000000}"/>
          </ac:spMkLst>
        </pc:spChg>
        <pc:spChg chg="mod">
          <ac:chgData name="颜 铭" userId="cfcc350ea44d8bc3" providerId="LiveId" clId="{40194447-8B9F-4729-9535-66D724674BC6}" dt="2023-06-05T13:14:12.225" v="1514" actId="1076"/>
          <ac:spMkLst>
            <pc:docMk/>
            <pc:sldMk cId="0" sldId="1229"/>
            <ac:spMk id="26" creationId="{00000000-0000-0000-0000-000000000000}"/>
          </ac:spMkLst>
        </pc:spChg>
        <pc:spChg chg="add del mod">
          <ac:chgData name="颜 铭" userId="cfcc350ea44d8bc3" providerId="LiveId" clId="{40194447-8B9F-4729-9535-66D724674BC6}" dt="2023-06-05T13:06:57.353" v="1490" actId="1076"/>
          <ac:spMkLst>
            <pc:docMk/>
            <pc:sldMk cId="0" sldId="1229"/>
            <ac:spMk id="28" creationId="{00000000-0000-0000-0000-000000000000}"/>
          </ac:spMkLst>
        </pc:spChg>
        <pc:grpChg chg="mod">
          <ac:chgData name="颜 铭" userId="cfcc350ea44d8bc3" providerId="LiveId" clId="{40194447-8B9F-4729-9535-66D724674BC6}" dt="2023-06-05T12:34:26.668" v="1083" actId="1076"/>
          <ac:grpSpMkLst>
            <pc:docMk/>
            <pc:sldMk cId="0" sldId="1229"/>
            <ac:grpSpMk id="12" creationId="{00000000-0000-0000-0000-000000000000}"/>
          </ac:grpSpMkLst>
        </pc:grpChg>
        <pc:picChg chg="add mod">
          <ac:chgData name="颜 铭" userId="cfcc350ea44d8bc3" providerId="LiveId" clId="{40194447-8B9F-4729-9535-66D724674BC6}" dt="2023-06-05T13:06:56.204" v="1489" actId="1076"/>
          <ac:picMkLst>
            <pc:docMk/>
            <pc:sldMk cId="0" sldId="1229"/>
            <ac:picMk id="8" creationId="{0624680E-38D9-7F5A-288C-A97510185A8D}"/>
          </ac:picMkLst>
        </pc:picChg>
      </pc:sldChg>
      <pc:sldChg chg="addSp delSp modSp mod addAnim delAnim modAnim">
        <pc:chgData name="颜 铭" userId="cfcc350ea44d8bc3" providerId="LiveId" clId="{40194447-8B9F-4729-9535-66D724674BC6}" dt="2023-06-05T13:23:55.603" v="1698" actId="14100"/>
        <pc:sldMkLst>
          <pc:docMk/>
          <pc:sldMk cId="0" sldId="1230"/>
        </pc:sldMkLst>
        <pc:spChg chg="add mod">
          <ac:chgData name="颜 铭" userId="cfcc350ea44d8bc3" providerId="LiveId" clId="{40194447-8B9F-4729-9535-66D724674BC6}" dt="2023-06-05T13:17:48.551" v="1647" actId="1076"/>
          <ac:spMkLst>
            <pc:docMk/>
            <pc:sldMk cId="0" sldId="1230"/>
            <ac:spMk id="2" creationId="{A3F2A2B1-9EB3-4DFB-2C10-CF804311CAFC}"/>
          </ac:spMkLst>
        </pc:spChg>
        <pc:spChg chg="add mod">
          <ac:chgData name="颜 铭" userId="cfcc350ea44d8bc3" providerId="LiveId" clId="{40194447-8B9F-4729-9535-66D724674BC6}" dt="2023-06-05T13:23:08.329" v="1687"/>
          <ac:spMkLst>
            <pc:docMk/>
            <pc:sldMk cId="0" sldId="1230"/>
            <ac:spMk id="3" creationId="{7B72C524-F0A7-D12B-26A4-3F1AC88B7F04}"/>
          </ac:spMkLst>
        </pc:spChg>
        <pc:spChg chg="mod">
          <ac:chgData name="颜 铭" userId="cfcc350ea44d8bc3" providerId="LiveId" clId="{40194447-8B9F-4729-9535-66D724674BC6}" dt="2023-06-05T13:17:40.737" v="1644" actId="1076"/>
          <ac:spMkLst>
            <pc:docMk/>
            <pc:sldMk cId="0" sldId="1230"/>
            <ac:spMk id="4" creationId="{00000000-0000-0000-0000-000000000000}"/>
          </ac:spMkLst>
        </pc:spChg>
        <pc:spChg chg="mod">
          <ac:chgData name="颜 铭" userId="cfcc350ea44d8bc3" providerId="LiveId" clId="{40194447-8B9F-4729-9535-66D724674BC6}" dt="2023-06-05T13:23:55.603" v="1698" actId="14100"/>
          <ac:spMkLst>
            <pc:docMk/>
            <pc:sldMk cId="0" sldId="1230"/>
            <ac:spMk id="5" creationId="{00000000-0000-0000-0000-000000000000}"/>
          </ac:spMkLst>
        </pc:spChg>
        <pc:spChg chg="del mod">
          <ac:chgData name="颜 铭" userId="cfcc350ea44d8bc3" providerId="LiveId" clId="{40194447-8B9F-4729-9535-66D724674BC6}" dt="2023-06-05T13:22:20.219" v="1679" actId="478"/>
          <ac:spMkLst>
            <pc:docMk/>
            <pc:sldMk cId="0" sldId="1230"/>
            <ac:spMk id="6" creationId="{00000000-0000-0000-0000-000000000000}"/>
          </ac:spMkLst>
        </pc:spChg>
        <pc:spChg chg="del mod">
          <ac:chgData name="颜 铭" userId="cfcc350ea44d8bc3" providerId="LiveId" clId="{40194447-8B9F-4729-9535-66D724674BC6}" dt="2023-06-05T13:22:17.297" v="1678" actId="478"/>
          <ac:spMkLst>
            <pc:docMk/>
            <pc:sldMk cId="0" sldId="1230"/>
            <ac:spMk id="7" creationId="{00000000-0000-0000-0000-000000000000}"/>
          </ac:spMkLst>
        </pc:spChg>
        <pc:spChg chg="mod">
          <ac:chgData name="颜 铭" userId="cfcc350ea44d8bc3" providerId="LiveId" clId="{40194447-8B9F-4729-9535-66D724674BC6}" dt="2023-06-05T13:22:36.982" v="1682"/>
          <ac:spMkLst>
            <pc:docMk/>
            <pc:sldMk cId="0" sldId="1230"/>
            <ac:spMk id="8" creationId="{00000000-0000-0000-0000-000000000000}"/>
          </ac:spMkLst>
        </pc:spChg>
        <pc:spChg chg="mod">
          <ac:chgData name="颜 铭" userId="cfcc350ea44d8bc3" providerId="LiveId" clId="{40194447-8B9F-4729-9535-66D724674BC6}" dt="2023-06-05T13:21:25.977" v="1660" actId="1076"/>
          <ac:spMkLst>
            <pc:docMk/>
            <pc:sldMk cId="0" sldId="1230"/>
            <ac:spMk id="9" creationId="{00000000-0000-0000-0000-000000000000}"/>
          </ac:spMkLst>
        </pc:spChg>
        <pc:spChg chg="add del">
          <ac:chgData name="颜 铭" userId="cfcc350ea44d8bc3" providerId="LiveId" clId="{40194447-8B9F-4729-9535-66D724674BC6}" dt="2023-06-05T13:23:50.236" v="1696" actId="22"/>
          <ac:spMkLst>
            <pc:docMk/>
            <pc:sldMk cId="0" sldId="1230"/>
            <ac:spMk id="11" creationId="{962451F0-A34C-B219-F51F-5DA4CB18A5E6}"/>
          </ac:spMkLst>
        </pc:spChg>
        <pc:spChg chg="mod">
          <ac:chgData name="颜 铭" userId="cfcc350ea44d8bc3" providerId="LiveId" clId="{40194447-8B9F-4729-9535-66D724674BC6}" dt="2023-06-05T13:15:42.119" v="1566"/>
          <ac:spMkLst>
            <pc:docMk/>
            <pc:sldMk cId="0" sldId="1230"/>
            <ac:spMk id="22" creationId="{00000000-0000-0000-0000-000000000000}"/>
          </ac:spMkLst>
        </pc:spChg>
        <pc:spChg chg="add del mod">
          <ac:chgData name="颜 铭" userId="cfcc350ea44d8bc3" providerId="LiveId" clId="{40194447-8B9F-4729-9535-66D724674BC6}" dt="2023-06-05T13:21:10.568" v="1656" actId="1076"/>
          <ac:spMkLst>
            <pc:docMk/>
            <pc:sldMk cId="0" sldId="1230"/>
            <ac:spMk id="39" creationId="{00000000-0000-0000-0000-000000000000}"/>
          </ac:spMkLst>
        </pc:spChg>
        <pc:grpChg chg="mod">
          <ac:chgData name="颜 铭" userId="cfcc350ea44d8bc3" providerId="LiveId" clId="{40194447-8B9F-4729-9535-66D724674BC6}" dt="2023-06-05T13:22:44.248" v="1684" actId="1076"/>
          <ac:grpSpMkLst>
            <pc:docMk/>
            <pc:sldMk cId="0" sldId="1230"/>
            <ac:grpSpMk id="12" creationId="{00000000-0000-0000-0000-000000000000}"/>
          </ac:grpSpMkLst>
        </pc:grpChg>
      </pc:sldChg>
      <pc:sldChg chg="addSp delSp modSp mod delAnim modAnim">
        <pc:chgData name="颜 铭" userId="cfcc350ea44d8bc3" providerId="LiveId" clId="{40194447-8B9F-4729-9535-66D724674BC6}" dt="2023-06-05T13:40:01.598" v="2144"/>
        <pc:sldMkLst>
          <pc:docMk/>
          <pc:sldMk cId="0" sldId="1231"/>
        </pc:sldMkLst>
        <pc:spChg chg="add del mod">
          <ac:chgData name="颜 铭" userId="cfcc350ea44d8bc3" providerId="LiveId" clId="{40194447-8B9F-4729-9535-66D724674BC6}" dt="2023-06-05T12:01:24.213" v="161"/>
          <ac:spMkLst>
            <pc:docMk/>
            <pc:sldMk cId="0" sldId="1231"/>
            <ac:spMk id="2" creationId="{C234A4C0-A72D-1A23-49B8-F38EA648E4CA}"/>
          </ac:spMkLst>
        </pc:spChg>
        <pc:spChg chg="mod">
          <ac:chgData name="颜 铭" userId="cfcc350ea44d8bc3" providerId="LiveId" clId="{40194447-8B9F-4729-9535-66D724674BC6}" dt="2023-06-05T12:04:33.501" v="245"/>
          <ac:spMkLst>
            <pc:docMk/>
            <pc:sldMk cId="0" sldId="1231"/>
            <ac:spMk id="3" creationId="{00000000-0000-0000-0000-000000000000}"/>
          </ac:spMkLst>
        </pc:spChg>
        <pc:spChg chg="del mod">
          <ac:chgData name="颜 铭" userId="cfcc350ea44d8bc3" providerId="LiveId" clId="{40194447-8B9F-4729-9535-66D724674BC6}" dt="2023-06-05T12:01:02.173" v="154" actId="478"/>
          <ac:spMkLst>
            <pc:docMk/>
            <pc:sldMk cId="0" sldId="1231"/>
            <ac:spMk id="4" creationId="{00000000-0000-0000-0000-000000000000}"/>
          </ac:spMkLst>
        </pc:spChg>
        <pc:spChg chg="del">
          <ac:chgData name="颜 铭" userId="cfcc350ea44d8bc3" providerId="LiveId" clId="{40194447-8B9F-4729-9535-66D724674BC6}" dt="2023-06-05T12:00:59.191" v="152" actId="478"/>
          <ac:spMkLst>
            <pc:docMk/>
            <pc:sldMk cId="0" sldId="1231"/>
            <ac:spMk id="5" creationId="{00000000-0000-0000-0000-000000000000}"/>
          </ac:spMkLst>
        </pc:spChg>
        <pc:spChg chg="mod">
          <ac:chgData name="颜 铭" userId="cfcc350ea44d8bc3" providerId="LiveId" clId="{40194447-8B9F-4729-9535-66D724674BC6}" dt="2023-06-05T12:04:29.712" v="244" actId="1076"/>
          <ac:spMkLst>
            <pc:docMk/>
            <pc:sldMk cId="0" sldId="1231"/>
            <ac:spMk id="6" creationId="{00000000-0000-0000-0000-000000000000}"/>
          </ac:spMkLst>
        </pc:spChg>
        <pc:spChg chg="mod">
          <ac:chgData name="颜 铭" userId="cfcc350ea44d8bc3" providerId="LiveId" clId="{40194447-8B9F-4729-9535-66D724674BC6}" dt="2023-06-05T12:17:44.212" v="802"/>
          <ac:spMkLst>
            <pc:docMk/>
            <pc:sldMk cId="0" sldId="1231"/>
            <ac:spMk id="7" creationId="{00000000-0000-0000-0000-000000000000}"/>
          </ac:spMkLst>
        </pc:spChg>
        <pc:spChg chg="add mod">
          <ac:chgData name="颜 铭" userId="cfcc350ea44d8bc3" providerId="LiveId" clId="{40194447-8B9F-4729-9535-66D724674BC6}" dt="2023-06-05T13:40:01.598" v="2144"/>
          <ac:spMkLst>
            <pc:docMk/>
            <pc:sldMk cId="0" sldId="1231"/>
            <ac:spMk id="8" creationId="{6FFC8007-AC97-6278-BEEA-C88549E3DA32}"/>
          </ac:spMkLst>
        </pc:spChg>
        <pc:spChg chg="add mod">
          <ac:chgData name="颜 铭" userId="cfcc350ea44d8bc3" providerId="LiveId" clId="{40194447-8B9F-4729-9535-66D724674BC6}" dt="2023-06-05T12:10:19.360" v="270"/>
          <ac:spMkLst>
            <pc:docMk/>
            <pc:sldMk cId="0" sldId="1231"/>
            <ac:spMk id="9" creationId="{0C015BF4-5E1B-8E62-E711-616DC18363F0}"/>
          </ac:spMkLst>
        </pc:spChg>
        <pc:spChg chg="add del mod">
          <ac:chgData name="颜 铭" userId="cfcc350ea44d8bc3" providerId="LiveId" clId="{40194447-8B9F-4729-9535-66D724674BC6}" dt="2023-06-05T12:32:26.576" v="962"/>
          <ac:spMkLst>
            <pc:docMk/>
            <pc:sldMk cId="0" sldId="1231"/>
            <ac:spMk id="10" creationId="{CE1DAD43-F9DA-07FA-193C-3BB8C2A6EB9C}"/>
          </ac:spMkLst>
        </pc:spChg>
        <pc:spChg chg="mod">
          <ac:chgData name="颜 铭" userId="cfcc350ea44d8bc3" providerId="LiveId" clId="{40194447-8B9F-4729-9535-66D724674BC6}" dt="2023-06-05T12:17:25.687" v="777"/>
          <ac:spMkLst>
            <pc:docMk/>
            <pc:sldMk cId="0" sldId="1231"/>
            <ac:spMk id="22" creationId="{00000000-0000-0000-0000-000000000000}"/>
          </ac:spMkLst>
        </pc:spChg>
        <pc:spChg chg="add del mod ord">
          <ac:chgData name="颜 铭" userId="cfcc350ea44d8bc3" providerId="LiveId" clId="{40194447-8B9F-4729-9535-66D724674BC6}" dt="2023-06-05T12:17:50.702" v="804" actId="1076"/>
          <ac:spMkLst>
            <pc:docMk/>
            <pc:sldMk cId="0" sldId="1231"/>
            <ac:spMk id="38" creationId="{00000000-0000-0000-0000-000000000000}"/>
          </ac:spMkLst>
        </pc:spChg>
      </pc:sldChg>
      <pc:sldChg chg="addSp delSp modSp mod modAnim">
        <pc:chgData name="颜 铭" userId="cfcc350ea44d8bc3" providerId="LiveId" clId="{40194447-8B9F-4729-9535-66D724674BC6}" dt="2023-06-05T11:59:45.395" v="149" actId="478"/>
        <pc:sldMkLst>
          <pc:docMk/>
          <pc:sldMk cId="0" sldId="1253"/>
        </pc:sldMkLst>
        <pc:spChg chg="mod">
          <ac:chgData name="颜 铭" userId="cfcc350ea44d8bc3" providerId="LiveId" clId="{40194447-8B9F-4729-9535-66D724674BC6}" dt="2023-06-05T02:24:43.493" v="0" actId="1076"/>
          <ac:spMkLst>
            <pc:docMk/>
            <pc:sldMk cId="0" sldId="1253"/>
            <ac:spMk id="6" creationId="{00000000-0000-0000-0000-000000000000}"/>
          </ac:spMkLst>
        </pc:spChg>
        <pc:spChg chg="mod">
          <ac:chgData name="颜 铭" userId="cfcc350ea44d8bc3" providerId="LiveId" clId="{40194447-8B9F-4729-9535-66D724674BC6}" dt="2023-06-05T11:59:25.470" v="146" actId="14100"/>
          <ac:spMkLst>
            <pc:docMk/>
            <pc:sldMk cId="0" sldId="1253"/>
            <ac:spMk id="7" creationId="{00000000-0000-0000-0000-000000000000}"/>
          </ac:spMkLst>
        </pc:spChg>
        <pc:spChg chg="mod">
          <ac:chgData name="颜 铭" userId="cfcc350ea44d8bc3" providerId="LiveId" clId="{40194447-8B9F-4729-9535-66D724674BC6}" dt="2023-06-05T11:59:43.354" v="148" actId="1076"/>
          <ac:spMkLst>
            <pc:docMk/>
            <pc:sldMk cId="0" sldId="1253"/>
            <ac:spMk id="8" creationId="{00000000-0000-0000-0000-000000000000}"/>
          </ac:spMkLst>
        </pc:spChg>
        <pc:spChg chg="mod">
          <ac:chgData name="颜 铭" userId="cfcc350ea44d8bc3" providerId="LiveId" clId="{40194447-8B9F-4729-9535-66D724674BC6}" dt="2023-06-05T11:05:54.900" v="95" actId="1076"/>
          <ac:spMkLst>
            <pc:docMk/>
            <pc:sldMk cId="0" sldId="1253"/>
            <ac:spMk id="23" creationId="{00000000-0000-0000-0000-000000000000}"/>
          </ac:spMkLst>
        </pc:spChg>
        <pc:spChg chg="mod">
          <ac:chgData name="颜 铭" userId="cfcc350ea44d8bc3" providerId="LiveId" clId="{40194447-8B9F-4729-9535-66D724674BC6}" dt="2023-06-05T11:05:56.977" v="96" actId="1076"/>
          <ac:spMkLst>
            <pc:docMk/>
            <pc:sldMk cId="0" sldId="1253"/>
            <ac:spMk id="24" creationId="{00000000-0000-0000-0000-000000000000}"/>
          </ac:spMkLst>
        </pc:spChg>
        <pc:spChg chg="mod">
          <ac:chgData name="颜 铭" userId="cfcc350ea44d8bc3" providerId="LiveId" clId="{40194447-8B9F-4729-9535-66D724674BC6}" dt="2023-06-05T02:25:03.336" v="36" actId="20577"/>
          <ac:spMkLst>
            <pc:docMk/>
            <pc:sldMk cId="0" sldId="1253"/>
            <ac:spMk id="114" creationId="{00000000-0000-0000-0000-000000000000}"/>
          </ac:spMkLst>
        </pc:spChg>
        <pc:picChg chg="add del mod ord">
          <ac:chgData name="颜 铭" userId="cfcc350ea44d8bc3" providerId="LiveId" clId="{40194447-8B9F-4729-9535-66D724674BC6}" dt="2023-06-05T11:59:45.395" v="149" actId="478"/>
          <ac:picMkLst>
            <pc:docMk/>
            <pc:sldMk cId="0" sldId="1253"/>
            <ac:picMk id="5" creationId="{6593BF14-575A-397B-6112-B25FD68ECC7F}"/>
          </ac:picMkLst>
        </pc:picChg>
      </pc:sldChg>
      <pc:sldChg chg="modSp mod">
        <pc:chgData name="颜 铭" userId="cfcc350ea44d8bc3" providerId="LiveId" clId="{40194447-8B9F-4729-9535-66D724674BC6}" dt="2023-06-05T11:02:30.259" v="58" actId="1076"/>
        <pc:sldMkLst>
          <pc:docMk/>
          <pc:sldMk cId="0" sldId="1254"/>
        </pc:sldMkLst>
        <pc:spChg chg="mod">
          <ac:chgData name="颜 铭" userId="cfcc350ea44d8bc3" providerId="LiveId" clId="{40194447-8B9F-4729-9535-66D724674BC6}" dt="2023-06-05T11:02:30.259" v="58" actId="1076"/>
          <ac:spMkLst>
            <pc:docMk/>
            <pc:sldMk cId="0" sldId="1254"/>
            <ac:spMk id="7" creationId="{00000000-0000-0000-0000-000000000000}"/>
          </ac:spMkLst>
        </pc:spChg>
      </pc:sldChg>
      <pc:sldChg chg="addSp delSp modSp add mod">
        <pc:chgData name="颜 铭" userId="cfcc350ea44d8bc3" providerId="LiveId" clId="{40194447-8B9F-4729-9535-66D724674BC6}" dt="2023-06-05T13:31:15.045" v="1892"/>
        <pc:sldMkLst>
          <pc:docMk/>
          <pc:sldMk cId="3676984528" sldId="1256"/>
        </pc:sldMkLst>
        <pc:spChg chg="mod">
          <ac:chgData name="颜 铭" userId="cfcc350ea44d8bc3" providerId="LiveId" clId="{40194447-8B9F-4729-9535-66D724674BC6}" dt="2023-06-05T13:24:57.007" v="1754"/>
          <ac:spMkLst>
            <pc:docMk/>
            <pc:sldMk cId="3676984528" sldId="1256"/>
            <ac:spMk id="2" creationId="{A3F2A2B1-9EB3-4DFB-2C10-CF804311CAFC}"/>
          </ac:spMkLst>
        </pc:spChg>
        <pc:spChg chg="mod">
          <ac:chgData name="颜 铭" userId="cfcc350ea44d8bc3" providerId="LiveId" clId="{40194447-8B9F-4729-9535-66D724674BC6}" dt="2023-06-05T13:30:13.813" v="1814"/>
          <ac:spMkLst>
            <pc:docMk/>
            <pc:sldMk cId="3676984528" sldId="1256"/>
            <ac:spMk id="3" creationId="{7B72C524-F0A7-D12B-26A4-3F1AC88B7F04}"/>
          </ac:spMkLst>
        </pc:spChg>
        <pc:spChg chg="mod">
          <ac:chgData name="颜 铭" userId="cfcc350ea44d8bc3" providerId="LiveId" clId="{40194447-8B9F-4729-9535-66D724674BC6}" dt="2023-06-05T13:31:15.045" v="1892"/>
          <ac:spMkLst>
            <pc:docMk/>
            <pc:sldMk cId="3676984528" sldId="1256"/>
            <ac:spMk id="5" creationId="{00000000-0000-0000-0000-000000000000}"/>
          </ac:spMkLst>
        </pc:spChg>
        <pc:spChg chg="add mod">
          <ac:chgData name="颜 铭" userId="cfcc350ea44d8bc3" providerId="LiveId" clId="{40194447-8B9F-4729-9535-66D724674BC6}" dt="2023-06-05T13:26:29.109" v="1762" actId="207"/>
          <ac:spMkLst>
            <pc:docMk/>
            <pc:sldMk cId="3676984528" sldId="1256"/>
            <ac:spMk id="6" creationId="{C591E2A8-A3F9-5FB4-DE02-5AF8FBB70441}"/>
          </ac:spMkLst>
        </pc:spChg>
        <pc:spChg chg="mod">
          <ac:chgData name="颜 铭" userId="cfcc350ea44d8bc3" providerId="LiveId" clId="{40194447-8B9F-4729-9535-66D724674BC6}" dt="2023-06-05T13:29:45.668" v="1811"/>
          <ac:spMkLst>
            <pc:docMk/>
            <pc:sldMk cId="3676984528" sldId="1256"/>
            <ac:spMk id="8" creationId="{00000000-0000-0000-0000-000000000000}"/>
          </ac:spMkLst>
        </pc:spChg>
        <pc:spChg chg="mod">
          <ac:chgData name="颜 铭" userId="cfcc350ea44d8bc3" providerId="LiveId" clId="{40194447-8B9F-4729-9535-66D724674BC6}" dt="2023-06-05T13:29:21.535" v="1789"/>
          <ac:spMkLst>
            <pc:docMk/>
            <pc:sldMk cId="3676984528" sldId="1256"/>
            <ac:spMk id="9" creationId="{00000000-0000-0000-0000-000000000000}"/>
          </ac:spMkLst>
        </pc:spChg>
        <pc:spChg chg="add del">
          <ac:chgData name="颜 铭" userId="cfcc350ea44d8bc3" providerId="LiveId" clId="{40194447-8B9F-4729-9535-66D724674BC6}" dt="2023-06-05T13:29:43.182" v="1810" actId="22"/>
          <ac:spMkLst>
            <pc:docMk/>
            <pc:sldMk cId="3676984528" sldId="1256"/>
            <ac:spMk id="19" creationId="{36D75E5C-71BD-216D-5CD1-5EFB80F61068}"/>
          </ac:spMkLst>
        </pc:spChg>
        <pc:spChg chg="mod">
          <ac:chgData name="颜 铭" userId="cfcc350ea44d8bc3" providerId="LiveId" clId="{40194447-8B9F-4729-9535-66D724674BC6}" dt="2023-06-05T13:24:42.779" v="1753"/>
          <ac:spMkLst>
            <pc:docMk/>
            <pc:sldMk cId="3676984528" sldId="1256"/>
            <ac:spMk id="22" creationId="{00000000-0000-0000-0000-000000000000}"/>
          </ac:spMkLst>
        </pc:spChg>
        <pc:spChg chg="mod">
          <ac:chgData name="颜 铭" userId="cfcc350ea44d8bc3" providerId="LiveId" clId="{40194447-8B9F-4729-9535-66D724674BC6}" dt="2023-06-05T13:25:57.911" v="1756" actId="1076"/>
          <ac:spMkLst>
            <pc:docMk/>
            <pc:sldMk cId="3676984528" sldId="1256"/>
            <ac:spMk id="39" creationId="{00000000-0000-0000-0000-000000000000}"/>
          </ac:spMkLst>
        </pc:spChg>
        <pc:picChg chg="add del mod">
          <ac:chgData name="颜 铭" userId="cfcc350ea44d8bc3" providerId="LiveId" clId="{40194447-8B9F-4729-9535-66D724674BC6}" dt="2023-06-05T13:28:40.700" v="1785" actId="478"/>
          <ac:picMkLst>
            <pc:docMk/>
            <pc:sldMk cId="3676984528" sldId="1256"/>
            <ac:picMk id="10" creationId="{AEB64015-2A7C-2A51-7DE4-C5AC0D8CC6A9}"/>
          </ac:picMkLst>
        </pc:picChg>
        <pc:picChg chg="add del mod">
          <ac:chgData name="颜 铭" userId="cfcc350ea44d8bc3" providerId="LiveId" clId="{40194447-8B9F-4729-9535-66D724674BC6}" dt="2023-06-05T13:28:40.700" v="1785" actId="478"/>
          <ac:picMkLst>
            <pc:docMk/>
            <pc:sldMk cId="3676984528" sldId="1256"/>
            <ac:picMk id="13" creationId="{6ADE967F-333D-CE85-94CE-849E6763C77E}"/>
          </ac:picMkLst>
        </pc:picChg>
        <pc:picChg chg="add mod">
          <ac:chgData name="颜 铭" userId="cfcc350ea44d8bc3" providerId="LiveId" clId="{40194447-8B9F-4729-9535-66D724674BC6}" dt="2023-06-05T13:28:37.380" v="1778" actId="571"/>
          <ac:picMkLst>
            <pc:docMk/>
            <pc:sldMk cId="3676984528" sldId="1256"/>
            <ac:picMk id="14" creationId="{61ACEAB3-6F59-7031-4C35-08D0AE0E6FE6}"/>
          </ac:picMkLst>
        </pc:picChg>
        <pc:picChg chg="add mod">
          <ac:chgData name="颜 铭" userId="cfcc350ea44d8bc3" providerId="LiveId" clId="{40194447-8B9F-4729-9535-66D724674BC6}" dt="2023-06-05T13:28:37.380" v="1778" actId="571"/>
          <ac:picMkLst>
            <pc:docMk/>
            <pc:sldMk cId="3676984528" sldId="1256"/>
            <ac:picMk id="15" creationId="{EAEF575E-F7BC-71B9-72BB-29D2D6FF416A}"/>
          </ac:picMkLst>
        </pc:picChg>
        <pc:picChg chg="add mod">
          <ac:chgData name="颜 铭" userId="cfcc350ea44d8bc3" providerId="LiveId" clId="{40194447-8B9F-4729-9535-66D724674BC6}" dt="2023-06-05T13:29:06.127" v="1788" actId="207"/>
          <ac:picMkLst>
            <pc:docMk/>
            <pc:sldMk cId="3676984528" sldId="1256"/>
            <ac:picMk id="17" creationId="{9F2F9AEE-2DCE-4864-5710-A226CA4EF617}"/>
          </ac:picMkLst>
        </pc:picChg>
      </pc:sldChg>
      <pc:sldChg chg="addSp delSp modSp add mod">
        <pc:chgData name="颜 铭" userId="cfcc350ea44d8bc3" providerId="LiveId" clId="{40194447-8B9F-4729-9535-66D724674BC6}" dt="2023-06-05T13:36:17.799" v="2059" actId="478"/>
        <pc:sldMkLst>
          <pc:docMk/>
          <pc:sldMk cId="3141420972" sldId="1257"/>
        </pc:sldMkLst>
        <pc:spChg chg="mod">
          <ac:chgData name="颜 铭" userId="cfcc350ea44d8bc3" providerId="LiveId" clId="{40194447-8B9F-4729-9535-66D724674BC6}" dt="2023-06-05T13:35:46.023" v="2052" actId="1076"/>
          <ac:spMkLst>
            <pc:docMk/>
            <pc:sldMk cId="3141420972" sldId="1257"/>
            <ac:spMk id="2" creationId="{A3F2A2B1-9EB3-4DFB-2C10-CF804311CAFC}"/>
          </ac:spMkLst>
        </pc:spChg>
        <pc:spChg chg="del mod">
          <ac:chgData name="颜 铭" userId="cfcc350ea44d8bc3" providerId="LiveId" clId="{40194447-8B9F-4729-9535-66D724674BC6}" dt="2023-06-05T13:33:58.097" v="2035" actId="478"/>
          <ac:spMkLst>
            <pc:docMk/>
            <pc:sldMk cId="3141420972" sldId="1257"/>
            <ac:spMk id="3" creationId="{7B72C524-F0A7-D12B-26A4-3F1AC88B7F04}"/>
          </ac:spMkLst>
        </pc:spChg>
        <pc:spChg chg="mod">
          <ac:chgData name="颜 铭" userId="cfcc350ea44d8bc3" providerId="LiveId" clId="{40194447-8B9F-4729-9535-66D724674BC6}" dt="2023-06-05T13:34:58.136" v="2044" actId="2710"/>
          <ac:spMkLst>
            <pc:docMk/>
            <pc:sldMk cId="3141420972" sldId="1257"/>
            <ac:spMk id="5" creationId="{00000000-0000-0000-0000-000000000000}"/>
          </ac:spMkLst>
        </pc:spChg>
        <pc:spChg chg="del">
          <ac:chgData name="颜 铭" userId="cfcc350ea44d8bc3" providerId="LiveId" clId="{40194447-8B9F-4729-9535-66D724674BC6}" dt="2023-06-05T13:33:12.543" v="2024" actId="478"/>
          <ac:spMkLst>
            <pc:docMk/>
            <pc:sldMk cId="3141420972" sldId="1257"/>
            <ac:spMk id="6" creationId="{C591E2A8-A3F9-5FB4-DE02-5AF8FBB70441}"/>
          </ac:spMkLst>
        </pc:spChg>
        <pc:spChg chg="del mod">
          <ac:chgData name="颜 铭" userId="cfcc350ea44d8bc3" providerId="LiveId" clId="{40194447-8B9F-4729-9535-66D724674BC6}" dt="2023-06-05T13:33:42.108" v="2031" actId="478"/>
          <ac:spMkLst>
            <pc:docMk/>
            <pc:sldMk cId="3141420972" sldId="1257"/>
            <ac:spMk id="8" creationId="{00000000-0000-0000-0000-000000000000}"/>
          </ac:spMkLst>
        </pc:spChg>
        <pc:spChg chg="add del mod">
          <ac:chgData name="颜 铭" userId="cfcc350ea44d8bc3" providerId="LiveId" clId="{40194447-8B9F-4729-9535-66D724674BC6}" dt="2023-06-05T13:35:38.671" v="2050" actId="1076"/>
          <ac:spMkLst>
            <pc:docMk/>
            <pc:sldMk cId="3141420972" sldId="1257"/>
            <ac:spMk id="9" creationId="{00000000-0000-0000-0000-000000000000}"/>
          </ac:spMkLst>
        </pc:spChg>
        <pc:spChg chg="add mod">
          <ac:chgData name="颜 铭" userId="cfcc350ea44d8bc3" providerId="LiveId" clId="{40194447-8B9F-4729-9535-66D724674BC6}" dt="2023-06-05T13:35:50.303" v="2054" actId="571"/>
          <ac:spMkLst>
            <pc:docMk/>
            <pc:sldMk cId="3141420972" sldId="1257"/>
            <ac:spMk id="11" creationId="{36359AC7-2D04-6AA7-B6FE-42AFBC9BA274}"/>
          </ac:spMkLst>
        </pc:spChg>
        <pc:spChg chg="mod">
          <ac:chgData name="颜 铭" userId="cfcc350ea44d8bc3" providerId="LiveId" clId="{40194447-8B9F-4729-9535-66D724674BC6}" dt="2023-06-05T13:32:30.432" v="2021" actId="20577"/>
          <ac:spMkLst>
            <pc:docMk/>
            <pc:sldMk cId="3141420972" sldId="1257"/>
            <ac:spMk id="22" creationId="{00000000-0000-0000-0000-000000000000}"/>
          </ac:spMkLst>
        </pc:spChg>
        <pc:spChg chg="del">
          <ac:chgData name="颜 铭" userId="cfcc350ea44d8bc3" providerId="LiveId" clId="{40194447-8B9F-4729-9535-66D724674BC6}" dt="2023-06-05T13:32:34.536" v="2022" actId="478"/>
          <ac:spMkLst>
            <pc:docMk/>
            <pc:sldMk cId="3141420972" sldId="1257"/>
            <ac:spMk id="39" creationId="{00000000-0000-0000-0000-000000000000}"/>
          </ac:spMkLst>
        </pc:spChg>
        <pc:grpChg chg="mod">
          <ac:chgData name="颜 铭" userId="cfcc350ea44d8bc3" providerId="LiveId" clId="{40194447-8B9F-4729-9535-66D724674BC6}" dt="2023-06-05T13:35:02.104" v="2045" actId="1076"/>
          <ac:grpSpMkLst>
            <pc:docMk/>
            <pc:sldMk cId="3141420972" sldId="1257"/>
            <ac:grpSpMk id="12" creationId="{00000000-0000-0000-0000-000000000000}"/>
          </ac:grpSpMkLst>
        </pc:grpChg>
        <pc:picChg chg="add del mod">
          <ac:chgData name="颜 铭" userId="cfcc350ea44d8bc3" providerId="LiveId" clId="{40194447-8B9F-4729-9535-66D724674BC6}" dt="2023-06-05T13:36:17.799" v="2059" actId="478"/>
          <ac:picMkLst>
            <pc:docMk/>
            <pc:sldMk cId="3141420972" sldId="1257"/>
            <ac:picMk id="10" creationId="{5134408F-A0A1-47CB-4E73-442B798A26CA}"/>
          </ac:picMkLst>
        </pc:picChg>
        <pc:picChg chg="del">
          <ac:chgData name="颜 铭" userId="cfcc350ea44d8bc3" providerId="LiveId" clId="{40194447-8B9F-4729-9535-66D724674BC6}" dt="2023-06-05T13:33:11.043" v="2023" actId="478"/>
          <ac:picMkLst>
            <pc:docMk/>
            <pc:sldMk cId="3141420972" sldId="1257"/>
            <ac:picMk id="17" creationId="{9F2F9AEE-2DCE-4864-5710-A226CA4EF617}"/>
          </ac:picMkLst>
        </pc:picChg>
      </pc:sldChg>
      <pc:sldChg chg="delSp modSp add mod delAnim">
        <pc:chgData name="颜 铭" userId="cfcc350ea44d8bc3" providerId="LiveId" clId="{40194447-8B9F-4729-9535-66D724674BC6}" dt="2023-06-05T13:37:02.314" v="2140" actId="14100"/>
        <pc:sldMkLst>
          <pc:docMk/>
          <pc:sldMk cId="4286118512" sldId="1258"/>
        </pc:sldMkLst>
        <pc:spChg chg="mod">
          <ac:chgData name="颜 铭" userId="cfcc350ea44d8bc3" providerId="LiveId" clId="{40194447-8B9F-4729-9535-66D724674BC6}" dt="2023-06-05T13:36:46.311" v="2132" actId="20577"/>
          <ac:spMkLst>
            <pc:docMk/>
            <pc:sldMk cId="4286118512" sldId="1258"/>
            <ac:spMk id="2" creationId="{A3F2A2B1-9EB3-4DFB-2C10-CF804311CAFC}"/>
          </ac:spMkLst>
        </pc:spChg>
        <pc:grpChg chg="del mod">
          <ac:chgData name="颜 铭" userId="cfcc350ea44d8bc3" providerId="LiveId" clId="{40194447-8B9F-4729-9535-66D724674BC6}" dt="2023-06-05T13:36:23.313" v="2061" actId="478"/>
          <ac:grpSpMkLst>
            <pc:docMk/>
            <pc:sldMk cId="4286118512" sldId="1258"/>
            <ac:grpSpMk id="12" creationId="{00000000-0000-0000-0000-000000000000}"/>
          </ac:grpSpMkLst>
        </pc:grpChg>
        <pc:picChg chg="mod">
          <ac:chgData name="颜 铭" userId="cfcc350ea44d8bc3" providerId="LiveId" clId="{40194447-8B9F-4729-9535-66D724674BC6}" dt="2023-06-05T13:37:02.314" v="2140" actId="14100"/>
          <ac:picMkLst>
            <pc:docMk/>
            <pc:sldMk cId="4286118512" sldId="1258"/>
            <ac:picMk id="10" creationId="{5134408F-A0A1-47CB-4E73-442B798A26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54B52-7372-4886-AD43-BA8FEA5C0758}" type="datetimeFigureOut">
              <a:rPr lang="zh-CN" altLang="en-US" smtClean="0"/>
              <a:t>2023/6/5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9DCDD8-7376-41F1-8E8F-DAA43F1F085D}" type="slidenum">
              <a:rPr lang="zh-CN" altLang="en-US" smtClean="0"/>
              <a:t>‹#›</a:t>
            </a:fld>
            <a:endParaRPr lang="zh-CN" altLang="en-US"/>
          </a:p>
        </p:txBody>
      </p:sp>
    </p:spTree>
    <p:extLst>
      <p:ext uri="{BB962C8B-B14F-4D97-AF65-F5344CB8AC3E}">
        <p14:creationId xmlns:p14="http://schemas.microsoft.com/office/powerpoint/2010/main" val="420045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4546F-2F9A-1F8C-126A-A7C76A8545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C0A7B4-67D3-F88D-41D4-1C5C14099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85EA01E-CBE5-75E7-E621-C22FD59CA125}"/>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5502485A-7A15-E7E7-0F8C-70252EC29A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0B259D-5610-E4E9-0EAA-DA6BA1614F6C}"/>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95958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EE13C-92D7-129F-0953-0CB815952F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4A1910-E327-9022-D823-A1391546205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44F735-17E5-E9C7-B6EA-7674EB8A8ADE}"/>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93D05F26-F0C2-47E6-E408-6224BF1E4D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749AD2-66E8-CF74-0A60-BF3A1ED81E9D}"/>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378086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DBDDBA-3161-A446-2A6D-8BAE842A4A4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17D320-E7A4-72E0-5007-065F5D3FC0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1E613-AD2F-E04A-39A4-64F6A17A311F}"/>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6B63F457-AC74-0E15-8CD1-C8EFF10D60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6433D1-EB6A-06CA-7F26-070736003E9C}"/>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37335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0789C-D719-2477-4BC2-F6691AFDCD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83DB9D-618E-65AF-C41A-1D2BDFDB1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932E32-FD72-DE6F-2FDD-641F3EEA8FF4}"/>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71284AFE-FC2B-4970-285E-7F7A399D16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A9E545-E2D3-423A-43E5-A65E9A799185}"/>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229510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CE34B-40E4-113A-C35C-5BF0E7B8A00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543D0D-4649-3774-F4D9-18D8F69AF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652D155-57DF-EFA5-7506-D691FA0550E0}"/>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443C5161-58B3-468B-33F7-D69F405A85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A63994-BA44-F33A-1E82-BCBAE36C8B69}"/>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500976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AB9C5-044F-CC47-A3E0-74C68BBC50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6536E7-6FA0-9583-9CA2-3A5D75B2C7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44323D7-6F11-4361-8A3E-DA288F6808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88F964-26AB-5350-6F23-DC66C88A83E8}"/>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46D52D54-2DC8-69B9-2DDD-BD2CEE8433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62B1E3-5E41-BE65-82FC-9077809A1CD4}"/>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2236070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EFCD1-7257-764C-34A0-6EA3157BE2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AB91C7-EEEC-9BC2-2C31-3817F3B74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7CBA64-D014-569F-F2EE-8EBB87EB295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0AA10C-A0D7-8DA8-BF88-090283DA34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A67C960-E137-1226-5BA2-22EEAEA6E6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25AD954-BE75-B82B-F3B0-3F642EFD5A64}"/>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8" name="页脚占位符 7">
            <a:extLst>
              <a:ext uri="{FF2B5EF4-FFF2-40B4-BE49-F238E27FC236}">
                <a16:creationId xmlns:a16="http://schemas.microsoft.com/office/drawing/2014/main" id="{D4CC65CE-B3E6-9CF5-0BC2-EEA4E7C190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A3AA5C-E361-FF3D-19E8-139E7C38AF97}"/>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07157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E9326-20F0-CA3D-0A0D-8A009B111D8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AF1E51-AAFE-6DA5-D5AC-AFF1E6A5BB2C}"/>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4" name="页脚占位符 3">
            <a:extLst>
              <a:ext uri="{FF2B5EF4-FFF2-40B4-BE49-F238E27FC236}">
                <a16:creationId xmlns:a16="http://schemas.microsoft.com/office/drawing/2014/main" id="{D613812D-EBA0-2EDF-2069-87447DA6EA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BD422FC-35C5-B1E9-026D-2ABAEB5F5A16}"/>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50685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18F47D-85E6-7356-BB42-676962EAAF25}"/>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3" name="页脚占位符 2">
            <a:extLst>
              <a:ext uri="{FF2B5EF4-FFF2-40B4-BE49-F238E27FC236}">
                <a16:creationId xmlns:a16="http://schemas.microsoft.com/office/drawing/2014/main" id="{1898E14B-2103-8A72-F9E4-2AC18E1F7A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768DEE-9D18-7A01-93EF-43380DAEE4CA}"/>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324720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F479-0E1A-BF20-A5E6-C139785631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109519D-9396-D756-F0DF-FDC91BA9F0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565746-05D1-3A5D-115B-5B2464B21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FE297F-4DAC-5B65-6F20-ED66169D415D}"/>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1DFDFCC0-69E0-EBA4-6DC4-B6E730EE82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6714EE-58C4-FDCA-6298-36C7ADD1AB15}"/>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44624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8FCE1-AB93-48D9-28B1-A1FF03C245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9F46156-D5A9-0430-02CA-563E537EED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90791-B767-0267-A57D-D980FB8C5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254345-ABDB-833F-E566-072A261141C7}"/>
              </a:ext>
            </a:extLst>
          </p:cNvPr>
          <p:cNvSpPr>
            <a:spLocks noGrp="1"/>
          </p:cNvSpPr>
          <p:nvPr>
            <p:ph type="dt" sz="half" idx="10"/>
          </p:nvPr>
        </p:nvSpPr>
        <p:spPr/>
        <p:txBody>
          <a:bodyPr/>
          <a:lstStyle/>
          <a:p>
            <a:fld id="{5C417C4E-5F9A-4CFE-A3D6-C4019F297121}"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31135E91-E452-7C5B-4BE9-DA9CF863BF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ECBD1D-92B1-AD28-E8E7-8D847BA59DE4}"/>
              </a:ext>
            </a:extLst>
          </p:cNvPr>
          <p:cNvSpPr>
            <a:spLocks noGrp="1"/>
          </p:cNvSpPr>
          <p:nvPr>
            <p:ph type="sldNum" sz="quarter" idx="12"/>
          </p:nvPr>
        </p:nvSpPr>
        <p:spPr/>
        <p:txBody>
          <a:body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736926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90C5F2-F3D2-2371-CD11-6C56D4CAE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898861-F326-39C5-019F-E954BBB723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7BFD63-F8F2-654A-18FF-E14CC951B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17C4E-5F9A-4CFE-A3D6-C4019F297121}"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901807A5-4043-7AC2-B832-7047B2B1F2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3D21DAD-AD8E-7B79-80B0-860E8B71F5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F324B-92F3-47F5-8432-C1D4B6EB88C7}" type="slidenum">
              <a:rPr lang="zh-CN" altLang="en-US" smtClean="0"/>
              <a:t>‹#›</a:t>
            </a:fld>
            <a:endParaRPr lang="zh-CN" altLang="en-US"/>
          </a:p>
        </p:txBody>
      </p:sp>
    </p:spTree>
    <p:extLst>
      <p:ext uri="{BB962C8B-B14F-4D97-AF65-F5344CB8AC3E}">
        <p14:creationId xmlns:p14="http://schemas.microsoft.com/office/powerpoint/2010/main" val="1249995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8.jp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fif"/><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 name="TextBox 26"/>
          <p:cNvSpPr txBox="1"/>
          <p:nvPr/>
        </p:nvSpPr>
        <p:spPr>
          <a:xfrm>
            <a:off x="53340" y="3876607"/>
            <a:ext cx="6731856" cy="377026"/>
          </a:xfrm>
          <a:prstGeom prst="rect">
            <a:avLst/>
          </a:prstGeom>
          <a:noFill/>
        </p:spPr>
        <p:txBody>
          <a:bodyPr wrap="square" lIns="68580" tIns="34290" rIns="68580" bIns="34290" rtlCol="0">
            <a:spAutoFit/>
          </a:bodyPr>
          <a:lstStyle/>
          <a:p>
            <a:pPr algn="r"/>
            <a:r>
              <a:rPr lang="en-US" altLang="zh-CN" sz="2000" b="1" dirty="0">
                <a:solidFill>
                  <a:schemeClr val="bg1"/>
                </a:solidFill>
                <a:latin typeface="华康俪金黑W8(P)" panose="020B0800000000000000" pitchFamily="34" charset="-122"/>
                <a:ea typeface="华康俪金黑W8(P)" panose="020B0800000000000000" pitchFamily="34" charset="-122"/>
              </a:rPr>
              <a:t>Enterprise management executive ability training</a:t>
            </a:r>
            <a:endParaRPr sz="2000" b="1" dirty="0">
              <a:solidFill>
                <a:schemeClr val="bg1"/>
              </a:solidFill>
              <a:latin typeface="华康俪金黑W8(P)" panose="020B0800000000000000" pitchFamily="34" charset="-122"/>
              <a:ea typeface="华康俪金黑W8(P)" panose="020B0800000000000000" pitchFamily="34" charset="-122"/>
              <a:cs typeface="+mn-ea"/>
              <a:sym typeface="+mn-lt"/>
            </a:endParaRPr>
          </a:p>
        </p:txBody>
      </p:sp>
      <p:grpSp>
        <p:nvGrpSpPr>
          <p:cNvPr id="12" name="组合 11"/>
          <p:cNvGrpSpPr/>
          <p:nvPr/>
        </p:nvGrpSpPr>
        <p:grpSpPr>
          <a:xfrm>
            <a:off x="238816" y="1442445"/>
            <a:ext cx="6546488" cy="2433945"/>
            <a:chOff x="5263097" y="1324233"/>
            <a:chExt cx="6546488" cy="2433945"/>
          </a:xfrm>
        </p:grpSpPr>
        <p:sp>
          <p:nvSpPr>
            <p:cNvPr id="13" name="矩形 12"/>
            <p:cNvSpPr/>
            <p:nvPr/>
          </p:nvSpPr>
          <p:spPr>
            <a:xfrm>
              <a:off x="5685252" y="1324233"/>
              <a:ext cx="5993161" cy="1177245"/>
            </a:xfrm>
            <a:prstGeom prst="rect">
              <a:avLst/>
            </a:prstGeom>
          </p:spPr>
          <p:txBody>
            <a:bodyPr wrap="square" lIns="68580" tIns="34290" rIns="68580" bIns="34290">
              <a:spAutoFit/>
            </a:bodyPr>
            <a:lstStyle/>
            <a:p>
              <a:pPr algn="r">
                <a:defRPr/>
              </a:pPr>
              <a:endParaRPr sz="7200" b="1" spc="225" dirty="0">
                <a:ln w="190500">
                  <a:solidFill>
                    <a:srgbClr val="00B0F0"/>
                  </a:solidFill>
                </a:ln>
                <a:solidFill>
                  <a:srgbClr val="00B0F0"/>
                </a:solidFill>
                <a:effectLst>
                  <a:outerShdw blurRad="38100" dist="38100" dir="2700000" algn="tl">
                    <a:srgbClr val="000000">
                      <a:alpha val="43137"/>
                    </a:srgbClr>
                  </a:outerShdw>
                </a:effectLst>
                <a:latin typeface="华康俪金黑W8(P)" panose="020B0800000000000000" pitchFamily="34" charset="-122"/>
                <a:ea typeface="华康俪金黑W8(P)" panose="020B0800000000000000" pitchFamily="34" charset="-122"/>
                <a:cs typeface="+mn-ea"/>
                <a:sym typeface="+mn-lt"/>
              </a:endParaRPr>
            </a:p>
          </p:txBody>
        </p:sp>
        <p:sp>
          <p:nvSpPr>
            <p:cNvPr id="14" name="矩形 13"/>
            <p:cNvSpPr/>
            <p:nvPr/>
          </p:nvSpPr>
          <p:spPr>
            <a:xfrm>
              <a:off x="5263097" y="1349826"/>
              <a:ext cx="6546488" cy="2408352"/>
            </a:xfrm>
            <a:prstGeom prst="rect">
              <a:avLst/>
            </a:prstGeom>
          </p:spPr>
          <p:txBody>
            <a:bodyPr wrap="square" lIns="68580" tIns="34290" rIns="68580" bIns="34290">
              <a:spAutoFit/>
            </a:bodyPr>
            <a:lstStyle/>
            <a:p>
              <a:pPr algn="ctr">
                <a:defRPr/>
              </a:pPr>
              <a:r>
                <a:rPr lang="zh-CN" altLang="en-US" sz="7600" b="1" spc="225" dirty="0">
                  <a:solidFill>
                    <a:schemeClr val="bg1"/>
                  </a:solidFill>
                  <a:latin typeface="华康俪金黑W8(P)" panose="020B0800000000000000" pitchFamily="34" charset="-122"/>
                  <a:ea typeface="华康俪金黑W8(P)" panose="020B0800000000000000" pitchFamily="34" charset="-122"/>
                  <a:cs typeface="+mn-ea"/>
                  <a:sym typeface="+mn-lt"/>
                </a:rPr>
                <a:t>企业主管</a:t>
              </a:r>
              <a:endParaRPr lang="en-US" altLang="zh-CN" sz="7600" b="1" spc="225" dirty="0">
                <a:solidFill>
                  <a:schemeClr val="bg1"/>
                </a:solidFill>
                <a:latin typeface="华康俪金黑W8(P)" panose="020B0800000000000000" pitchFamily="34" charset="-122"/>
                <a:ea typeface="华康俪金黑W8(P)" panose="020B0800000000000000" pitchFamily="34" charset="-122"/>
                <a:cs typeface="+mn-ea"/>
                <a:sym typeface="+mn-lt"/>
              </a:endParaRPr>
            </a:p>
            <a:p>
              <a:pPr algn="ctr">
                <a:defRPr/>
              </a:pPr>
              <a:r>
                <a:rPr lang="zh-CN" altLang="en-US" sz="7600" b="1" spc="225" dirty="0">
                  <a:solidFill>
                    <a:schemeClr val="bg1"/>
                  </a:solidFill>
                  <a:latin typeface="华康俪金黑W8(P)" panose="020B0800000000000000" pitchFamily="34" charset="-122"/>
                  <a:ea typeface="华康俪金黑W8(P)" panose="020B0800000000000000" pitchFamily="34" charset="-122"/>
                  <a:cs typeface="+mn-ea"/>
                  <a:sym typeface="+mn-lt"/>
                </a:rPr>
                <a:t>竞选</a:t>
              </a:r>
              <a:r>
                <a:rPr lang="en-US" altLang="zh-CN" sz="7600" b="1" spc="225" dirty="0">
                  <a:solidFill>
                    <a:schemeClr val="bg1"/>
                  </a:solidFill>
                  <a:latin typeface="华康俪金黑W8(P)" panose="020B0800000000000000" pitchFamily="34" charset="-122"/>
                  <a:ea typeface="华康俪金黑W8(P)" panose="020B0800000000000000" pitchFamily="34" charset="-122"/>
                  <a:cs typeface="+mn-ea"/>
                  <a:sym typeface="+mn-lt"/>
                </a:rPr>
                <a:t>PPT</a:t>
              </a:r>
              <a:r>
                <a:rPr lang="zh-CN" altLang="en-US" sz="7600" b="1" spc="225" dirty="0">
                  <a:solidFill>
                    <a:schemeClr val="bg1"/>
                  </a:solidFill>
                  <a:latin typeface="华康俪金黑W8(P)" panose="020B0800000000000000" pitchFamily="34" charset="-122"/>
                  <a:ea typeface="华康俪金黑W8(P)" panose="020B0800000000000000" pitchFamily="34" charset="-122"/>
                  <a:cs typeface="+mn-ea"/>
                  <a:sym typeface="+mn-lt"/>
                </a:rPr>
                <a:t>模板</a:t>
              </a:r>
            </a:p>
          </p:txBody>
        </p:sp>
      </p:grpSp>
      <p:sp>
        <p:nvSpPr>
          <p:cNvPr id="114" name="文本框 113"/>
          <p:cNvSpPr txBox="1"/>
          <p:nvPr/>
        </p:nvSpPr>
        <p:spPr>
          <a:xfrm>
            <a:off x="53633" y="295364"/>
            <a:ext cx="6179820" cy="368300"/>
          </a:xfrm>
          <a:prstGeom prst="rect">
            <a:avLst/>
          </a:prstGeom>
          <a:noFill/>
        </p:spPr>
        <p:txBody>
          <a:bodyPr wrap="square">
            <a:spAutoFit/>
          </a:bodyPr>
          <a:lstStyle/>
          <a:p>
            <a:r>
              <a:rPr lang="en-US" altLang="zh-CN" sz="1800" dirty="0">
                <a:solidFill>
                  <a:schemeClr val="bg1"/>
                </a:solidFill>
                <a:latin typeface="汉仪雅酷黑 75W" panose="020B0804020202020204" pitchFamily="34" charset="-122"/>
                <a:ea typeface="汉仪雅酷黑 75W" panose="020B0804020202020204" pitchFamily="34" charset="-122"/>
              </a:rPr>
              <a:t>2022</a:t>
            </a:r>
            <a:r>
              <a:rPr lang="zh-CN" altLang="en-US" sz="1800" dirty="0">
                <a:solidFill>
                  <a:schemeClr val="bg1"/>
                </a:solidFill>
                <a:latin typeface="汉仪雅酷黑 75W" panose="020B0804020202020204" pitchFamily="34" charset="-122"/>
                <a:ea typeface="汉仪雅酷黑 75W" panose="020B0804020202020204" pitchFamily="34" charset="-122"/>
              </a:rPr>
              <a:t>企业主管竞选汇报模板</a:t>
            </a:r>
            <a:r>
              <a:rPr lang="en-US" altLang="zh-CN" sz="1800" dirty="0">
                <a:solidFill>
                  <a:schemeClr val="bg1"/>
                </a:solidFill>
                <a:latin typeface="汉仪雅酷黑 75W" panose="020B0804020202020204" pitchFamily="34" charset="-122"/>
                <a:ea typeface="汉仪雅酷黑 75W" panose="020B0804020202020204" pitchFamily="34" charset="-122"/>
              </a:rPr>
              <a:t>ppt— — — —</a:t>
            </a:r>
          </a:p>
        </p:txBody>
      </p:sp>
      <p:sp>
        <p:nvSpPr>
          <p:cNvPr id="86" name="文本框 85"/>
          <p:cNvSpPr txBox="1"/>
          <p:nvPr/>
        </p:nvSpPr>
        <p:spPr>
          <a:xfrm>
            <a:off x="1988820" y="4759960"/>
            <a:ext cx="2308860" cy="398780"/>
          </a:xfrm>
          <a:prstGeom prst="rect">
            <a:avLst/>
          </a:prstGeom>
          <a:solidFill>
            <a:schemeClr val="bg1"/>
          </a:solidFill>
        </p:spPr>
        <p:txBody>
          <a:bodyPr wrap="square" rtlCol="0">
            <a:spAutoFit/>
            <a:scene3d>
              <a:camera prst="orthographicFront"/>
              <a:lightRig rig="threePt" dir="t"/>
            </a:scene3d>
            <a:sp3d contourW="6350"/>
          </a:bodyPr>
          <a:lstStyle>
            <a:defPPr>
              <a:defRPr lang="zh-CN"/>
            </a:defPPr>
            <a:lvl1pPr>
              <a:defRPr sz="2800" b="1">
                <a:solidFill>
                  <a:schemeClr val="accent1"/>
                </a:solidFill>
              </a:defRPr>
            </a:lvl1pPr>
          </a:lstStyle>
          <a:p>
            <a:pPr algn="r"/>
            <a:r>
              <a:rPr lang="zh-CN" altLang="en-US" sz="2000" dirty="0">
                <a:solidFill>
                  <a:srgbClr val="0070C0"/>
                </a:solidFill>
                <a:latin typeface="华康俪金黑W8(P)" panose="020B0800000000000000" pitchFamily="34" charset="-122"/>
                <a:ea typeface="华康俪金黑W8(P)" panose="020B0800000000000000" pitchFamily="34" charset="-122"/>
                <a:cs typeface="+mn-ea"/>
                <a:sym typeface="+mn-lt"/>
              </a:rPr>
              <a:t>汇报人：</a:t>
            </a:r>
            <a:r>
              <a:rPr lang="en-US" altLang="zh-CN" sz="2000" dirty="0">
                <a:solidFill>
                  <a:srgbClr val="0070C0"/>
                </a:solidFill>
                <a:latin typeface="华康俪金黑W8(P)" panose="020B0800000000000000" pitchFamily="34" charset="-122"/>
                <a:ea typeface="华康俪金黑W8(P)" panose="020B0800000000000000" pitchFamily="34" charset="-122"/>
                <a:cs typeface="+mn-ea"/>
                <a:sym typeface="+mn-lt"/>
              </a:rPr>
              <a:t>XXXX</a:t>
            </a:r>
          </a:p>
        </p:txBody>
      </p:sp>
      <p:pic>
        <p:nvPicPr>
          <p:cNvPr id="27" name="轻快(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13066" y="-104538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ipe(right)">
                                      <p:cBhvr>
                                        <p:cTn id="1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27"/>
                </p:tgtEl>
              </p:cMediaNode>
            </p:audio>
          </p:childTnLst>
        </p:cTn>
      </p:par>
    </p:tnLst>
    <p:bldLst>
      <p:bldP spid="11" grpId="0"/>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60468"/>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149781" y="-60678"/>
            <a:ext cx="6095852" cy="5073877"/>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8541939" y="4738521"/>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4" name="文本框 113"/>
          <p:cNvSpPr txBox="1"/>
          <p:nvPr/>
        </p:nvSpPr>
        <p:spPr>
          <a:xfrm>
            <a:off x="53633" y="295364"/>
            <a:ext cx="6179820" cy="369332"/>
          </a:xfrm>
          <a:prstGeom prst="rect">
            <a:avLst/>
          </a:prstGeom>
          <a:noFill/>
        </p:spPr>
        <p:txBody>
          <a:bodyPr wrap="square">
            <a:spAutoFit/>
          </a:bodyPr>
          <a:lstStyle/>
          <a:p>
            <a:r>
              <a:rPr lang="zh-CN" altLang="en-US" sz="1800">
                <a:solidFill>
                  <a:schemeClr val="bg1"/>
                </a:solidFill>
                <a:latin typeface="汉仪雅酷黑 75W" panose="020B0804020202020204" pitchFamily="34" charset="-122"/>
                <a:ea typeface="汉仪雅酷黑 75W" panose="020B0804020202020204" pitchFamily="34" charset="-122"/>
              </a:rPr>
              <a:t>机器人软件工程学</a:t>
            </a:r>
            <a:r>
              <a:rPr lang="en-US" altLang="zh-CN">
                <a:solidFill>
                  <a:schemeClr val="bg1"/>
                </a:solidFill>
                <a:latin typeface="汉仪雅酷黑 75W" panose="020B0804020202020204" pitchFamily="34" charset="-122"/>
                <a:ea typeface="汉仪雅酷黑 75W" panose="020B0804020202020204" pitchFamily="34" charset="-122"/>
              </a:rPr>
              <a:t>Turtlebot2</a:t>
            </a:r>
            <a:r>
              <a:rPr lang="zh-CN" altLang="en-US">
                <a:solidFill>
                  <a:schemeClr val="bg1"/>
                </a:solidFill>
                <a:latin typeface="汉仪雅酷黑 75W" panose="020B0804020202020204" pitchFamily="34" charset="-122"/>
                <a:ea typeface="汉仪雅酷黑 75W" panose="020B0804020202020204" pitchFamily="34" charset="-122"/>
              </a:rPr>
              <a:t>课程设计</a:t>
            </a:r>
            <a:r>
              <a:rPr lang="en-US" altLang="zh-CN" sz="1800">
                <a:solidFill>
                  <a:schemeClr val="bg1"/>
                </a:solidFill>
                <a:latin typeface="汉仪雅酷黑 75W" panose="020B0804020202020204" pitchFamily="34" charset="-122"/>
                <a:ea typeface="汉仪雅酷黑 75W" panose="020B0804020202020204" pitchFamily="34" charset="-122"/>
              </a:rPr>
              <a:t>— </a:t>
            </a:r>
            <a:r>
              <a:rPr lang="en-US" altLang="zh-CN" sz="1800" dirty="0">
                <a:solidFill>
                  <a:schemeClr val="bg1"/>
                </a:solidFill>
                <a:latin typeface="汉仪雅酷黑 75W" panose="020B0804020202020204" pitchFamily="34" charset="-122"/>
                <a:ea typeface="汉仪雅酷黑 75W" panose="020B0804020202020204" pitchFamily="34" charset="-122"/>
              </a:rPr>
              <a:t>— — —</a:t>
            </a:r>
          </a:p>
        </p:txBody>
      </p:sp>
      <p:sp>
        <p:nvSpPr>
          <p:cNvPr id="23" name="PA-矩形 18"/>
          <p:cNvSpPr/>
          <p:nvPr>
            <p:custDataLst>
              <p:tags r:id="rId1"/>
            </p:custDataLst>
          </p:nvPr>
        </p:nvSpPr>
        <p:spPr>
          <a:xfrm>
            <a:off x="1304004" y="1491665"/>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第三章节</a:t>
            </a:r>
          </a:p>
        </p:txBody>
      </p:sp>
      <p:sp>
        <p:nvSpPr>
          <p:cNvPr id="24" name="PA-文本框 20"/>
          <p:cNvSpPr txBox="1"/>
          <p:nvPr>
            <p:custDataLst>
              <p:tags r:id="rId2"/>
            </p:custDataLst>
          </p:nvPr>
        </p:nvSpPr>
        <p:spPr bwMode="auto">
          <a:xfrm>
            <a:off x="468406" y="2675173"/>
            <a:ext cx="642983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360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实验设计的具体功能实现</a:t>
            </a:r>
            <a:endPar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right)">
                                      <p:cBhvr>
                                        <p:cTn id="7" dur="500"/>
                                        <p:tgtEl>
                                          <p:spTgt spid="114"/>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to="" calcmode="lin" valueType="num">
                                      <p:cBhvr>
                                        <p:cTn id="11"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12"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13" dur="300">
                                          <p:stCondLst>
                                            <p:cond delay="0"/>
                                          </p:stCondLst>
                                        </p:cTn>
                                        <p:tgtEl>
                                          <p:spTgt spid="23"/>
                                        </p:tgtEl>
                                      </p:cBhvr>
                                    </p:animEffect>
                                  </p:childTnLst>
                                </p:cTn>
                              </p:par>
                            </p:childTnLst>
                          </p:cTn>
                        </p:par>
                        <p:par>
                          <p:cTn id="14" fill="hold">
                            <p:stCondLst>
                              <p:cond delay="1410"/>
                            </p:stCondLst>
                            <p:childTnLst>
                              <p:par>
                                <p:cTn id="15" presetID="0" presetClass="entr" presetSubtype="0" decel="70000" fill="hold" grpId="0" nodeType="afterEffect">
                                  <p:stCondLst>
                                    <p:cond delay="0"/>
                                  </p:stCondLst>
                                  <p:iterate type="lt">
                                    <p:tmPct val="10000"/>
                                  </p:iterate>
                                  <p:childTnLst>
                                    <p:set>
                                      <p:cBhvr>
                                        <p:cTn id="16" dur="855" fill="hold">
                                          <p:stCondLst>
                                            <p:cond delay="1"/>
                                          </p:stCondLst>
                                        </p:cTn>
                                        <p:tgtEl>
                                          <p:spTgt spid="24"/>
                                        </p:tgtEl>
                                        <p:attrNameLst>
                                          <p:attrName>style.visibility</p:attrName>
                                        </p:attrNameLst>
                                      </p:cBhvr>
                                      <p:to>
                                        <p:strVal val="visible"/>
                                      </p:to>
                                    </p:set>
                                    <p:anim to="" calcmode="lin" valueType="num">
                                      <p:cBhvr>
                                        <p:cTn id="17"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8"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9" dur="998" fill="hold">
                                          <p:stCondLst>
                                            <p:cond delay="2"/>
                                          </p:stCondLst>
                                        </p:cTn>
                                        <p:tgtEl>
                                          <p:spTgt spid="24"/>
                                        </p:tgtEl>
                                        <p:attrNameLst>
                                          <p:attrName>style.opacity</p:attrName>
                                        </p:attrNameLst>
                                      </p:cBhvr>
                                      <p:tavLst>
                                        <p:tav tm="0">
                                          <p:val>
                                            <p:fltVal val="0"/>
                                          </p:val>
                                        </p:tav>
                                        <p:tav tm="100000">
                                          <p:val>
                                            <p:fltVal val="1"/>
                                          </p:val>
                                        </p:tav>
                                      </p:tavLst>
                                    </p:anim>
                                    <p:animScale>
                                      <p:cBhvr>
                                        <p:cTn id="20" dur="998" fill="hold">
                                          <p:stCondLst>
                                            <p:cond delay="1"/>
                                          </p:stCondLst>
                                        </p:cTn>
                                        <p:tgtEl>
                                          <p:spTgt spid="24"/>
                                        </p:tgtEl>
                                      </p:cBhvr>
                                      <p:from x="500000" y="500000"/>
                                      <p:to x="100000" y="100000"/>
                                    </p:animScale>
                                    <p:anim to="" calcmode="lin" valueType="num">
                                      <p:cBhvr>
                                        <p:cTn id="21"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22"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346121" y="1471374"/>
            <a:ext cx="2526594" cy="1935215"/>
          </a:xfrm>
          <a:prstGeom prst="rect">
            <a:avLst/>
          </a:prstGeom>
          <a:blipFill>
            <a:blip r:embed="rId2">
              <a:alphaModFix amt="85000"/>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语言交互</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（基于科大讯飞语言</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SDK</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3" name="TextBox 33"/>
          <p:cNvSpPr>
            <a:spLocks noChangeArrowheads="1"/>
          </p:cNvSpPr>
          <p:nvPr/>
        </p:nvSpPr>
        <p:spPr bwMode="auto">
          <a:xfrm>
            <a:off x="747887" y="1471374"/>
            <a:ext cx="1305084" cy="1305084"/>
          </a:xfrm>
          <a:prstGeom prst="round2DiagRect">
            <a:avLst/>
          </a:prstGeom>
          <a:solidFill>
            <a:srgbClr val="0070C0"/>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mn-ea"/>
                <a:sym typeface="+mn-lt"/>
              </a:rPr>
              <a:t>下载安装</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TextBox 33"/>
          <p:cNvSpPr>
            <a:spLocks noChangeArrowheads="1"/>
          </p:cNvSpPr>
          <p:nvPr/>
        </p:nvSpPr>
        <p:spPr bwMode="auto">
          <a:xfrm>
            <a:off x="2582582" y="1471374"/>
            <a:ext cx="1305084" cy="1305084"/>
          </a:xfrm>
          <a:prstGeom prst="round2DiagRect">
            <a:avLst/>
          </a:prstGeom>
          <a:solidFill>
            <a:srgbClr val="0070C0"/>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mn-ea"/>
                <a:sym typeface="+mn-lt"/>
              </a:rPr>
              <a:t>节点通讯</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461860" y="2989560"/>
            <a:ext cx="7577240" cy="365824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mn-ea"/>
                <a:sym typeface="+mn-lt"/>
              </a:rPr>
              <a:t>在科大讯飞官网申请官方的语言听写工具包许可，更换开源代码联网在线语言识别的</a:t>
            </a:r>
            <a:r>
              <a:rPr lang="en-US" altLang="zh-CN">
                <a:latin typeface="微软雅黑" panose="020B0503020204020204" pitchFamily="34" charset="-122"/>
                <a:ea typeface="微软雅黑" panose="020B0503020204020204" pitchFamily="34" charset="-122"/>
                <a:cs typeface="+mn-ea"/>
                <a:sym typeface="+mn-lt"/>
              </a:rPr>
              <a:t>appid</a:t>
            </a:r>
            <a:r>
              <a:rPr lang="zh-CN" altLang="en-US">
                <a:latin typeface="微软雅黑" panose="020B0503020204020204" pitchFamily="34" charset="-122"/>
                <a:ea typeface="微软雅黑" panose="020B0503020204020204" pitchFamily="34" charset="-122"/>
                <a:cs typeface="+mn-ea"/>
                <a:sym typeface="+mn-lt"/>
              </a:rPr>
              <a:t>，编译和运行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iat_publish</a:t>
            </a:r>
            <a:r>
              <a:rPr lang="zh-CN" altLang="en-US">
                <a:latin typeface="微软雅黑" panose="020B0503020204020204" pitchFamily="34" charset="-122"/>
                <a:ea typeface="微软雅黑" panose="020B0503020204020204" pitchFamily="34" charset="-122"/>
                <a:cs typeface="+mn-ea"/>
                <a:sym typeface="+mn-lt"/>
              </a:rPr>
              <a:t>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voice_assistant</a:t>
            </a:r>
            <a:r>
              <a:rPr lang="zh-CN" altLang="en-US">
                <a:latin typeface="微软雅黑" panose="020B0503020204020204" pitchFamily="34" charset="-122"/>
                <a:ea typeface="微软雅黑" panose="020B0503020204020204" pitchFamily="34" charset="-122"/>
                <a:cs typeface="+mn-ea"/>
                <a:sym typeface="+mn-lt"/>
              </a:rPr>
              <a:t>的</a:t>
            </a:r>
            <a:r>
              <a:rPr lang="en-US" altLang="zh-CN">
                <a:latin typeface="微软雅黑" panose="020B0503020204020204" pitchFamily="34" charset="-122"/>
                <a:ea typeface="微软雅黑" panose="020B0503020204020204" pitchFamily="34" charset="-122"/>
                <a:cs typeface="+mn-ea"/>
                <a:sym typeface="+mn-lt"/>
              </a:rPr>
              <a:t>ros</a:t>
            </a:r>
            <a:r>
              <a:rPr lang="zh-CN" altLang="en-US">
                <a:latin typeface="微软雅黑" panose="020B0503020204020204" pitchFamily="34" charset="-122"/>
                <a:ea typeface="微软雅黑" panose="020B0503020204020204" pitchFamily="34" charset="-122"/>
                <a:cs typeface="+mn-ea"/>
                <a:sym typeface="+mn-lt"/>
              </a:rPr>
              <a:t>节点，发布和订阅</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/voiceWords</a:t>
            </a:r>
            <a:r>
              <a:rPr lang="zh-CN" altLang="en-US">
                <a:latin typeface="微软雅黑" panose="020B0503020204020204" pitchFamily="34" charset="-122"/>
                <a:ea typeface="微软雅黑" panose="020B0503020204020204" pitchFamily="34" charset="-122"/>
                <a:cs typeface="+mn-ea"/>
                <a:sym typeface="+mn-lt"/>
              </a:rPr>
              <a:t>和</a:t>
            </a:r>
            <a:r>
              <a:rPr lang="en-US" altLang="zh-CN">
                <a:solidFill>
                  <a:schemeClr val="accent2">
                    <a:lumMod val="75000"/>
                  </a:schemeClr>
                </a:solidFill>
                <a:latin typeface="微软雅黑" panose="020B0503020204020204" pitchFamily="34" charset="-122"/>
                <a:ea typeface="微软雅黑" panose="020B0503020204020204" pitchFamily="34" charset="-122"/>
                <a:cs typeface="+mn-ea"/>
                <a:sym typeface="+mn-lt"/>
              </a:rPr>
              <a:t>/voiceWakeup</a:t>
            </a:r>
            <a:r>
              <a:rPr lang="zh-CN" altLang="en-US">
                <a:latin typeface="微软雅黑" panose="020B0503020204020204" pitchFamily="34" charset="-122"/>
                <a:ea typeface="微软雅黑" panose="020B0503020204020204" pitchFamily="34" charset="-122"/>
                <a:cs typeface="+mn-ea"/>
                <a:sym typeface="+mn-lt"/>
              </a:rPr>
              <a:t>核心话题。这里</a:t>
            </a:r>
            <a:r>
              <a:rPr lang="en-US" altLang="zh-CN">
                <a:latin typeface="微软雅黑" panose="020B0503020204020204" pitchFamily="34" charset="-122"/>
                <a:ea typeface="微软雅黑" panose="020B0503020204020204" pitchFamily="34" charset="-122"/>
                <a:cs typeface="+mn-ea"/>
                <a:sym typeface="+mn-lt"/>
              </a:rPr>
              <a:t>word</a:t>
            </a:r>
            <a:r>
              <a:rPr lang="zh-CN" altLang="en-US">
                <a:latin typeface="微软雅黑" panose="020B0503020204020204" pitchFamily="34" charset="-122"/>
                <a:ea typeface="微软雅黑" panose="020B0503020204020204" pitchFamily="34" charset="-122"/>
                <a:cs typeface="+mn-ea"/>
                <a:sym typeface="+mn-lt"/>
              </a:rPr>
              <a:t>存储识别结果，而</a:t>
            </a:r>
            <a:r>
              <a:rPr lang="en-US" altLang="zh-CN">
                <a:latin typeface="微软雅黑" panose="020B0503020204020204" pitchFamily="34" charset="-122"/>
                <a:ea typeface="微软雅黑" panose="020B0503020204020204" pitchFamily="34" charset="-122"/>
                <a:cs typeface="+mn-ea"/>
                <a:sym typeface="+mn-lt"/>
              </a:rPr>
              <a:t>wakeup</a:t>
            </a:r>
            <a:r>
              <a:rPr lang="zh-CN" altLang="en-US">
                <a:latin typeface="微软雅黑" panose="020B0503020204020204" pitchFamily="34" charset="-122"/>
                <a:ea typeface="微软雅黑" panose="020B0503020204020204" pitchFamily="34" charset="-122"/>
                <a:cs typeface="+mn-ea"/>
                <a:sym typeface="+mn-lt"/>
              </a:rPr>
              <a:t>是步骤前的准备唤醒数据传输表头</a:t>
            </a:r>
            <a:endParaRPr lang="en-US" altLang="zh-CN">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cs typeface="+mn-ea"/>
              <a:sym typeface="+mn-lt"/>
            </a:endParaRPr>
          </a:p>
          <a:p>
            <a:pPr marL="742950" lvl="1" indent="-285750">
              <a:lnSpc>
                <a:spcPct val="130000"/>
              </a:lnSpc>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mn-ea"/>
                <a:sym typeface="+mn-lt"/>
              </a:rPr>
              <a:t> iat_publish</a:t>
            </a:r>
            <a:r>
              <a:rPr lang="zh-CN" altLang="en-US">
                <a:latin typeface="微软雅黑" panose="020B0503020204020204" pitchFamily="34" charset="-122"/>
                <a:ea typeface="微软雅黑" panose="020B0503020204020204" pitchFamily="34" charset="-122"/>
                <a:cs typeface="+mn-ea"/>
                <a:sym typeface="+mn-lt"/>
              </a:rPr>
              <a:t>节点负责语言听写，可以识别中文语言作为控制信号</a:t>
            </a:r>
            <a:endParaRPr lang="en-US" altLang="zh-CN">
              <a:latin typeface="微软雅黑" panose="020B0503020204020204" pitchFamily="34" charset="-122"/>
              <a:ea typeface="微软雅黑" panose="020B0503020204020204" pitchFamily="34" charset="-122"/>
              <a:cs typeface="+mn-ea"/>
              <a:sym typeface="+mn-lt"/>
            </a:endParaRPr>
          </a:p>
          <a:p>
            <a:pPr marL="742950" lvl="1" indent="-285750">
              <a:lnSpc>
                <a:spcPct val="130000"/>
              </a:lnSpc>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cs typeface="+mn-ea"/>
              <a:sym typeface="+mn-lt"/>
            </a:endParaRPr>
          </a:p>
          <a:p>
            <a:pPr marL="742950" lvl="1" indent="-285750">
              <a:lnSpc>
                <a:spcPct val="130000"/>
              </a:lnSpc>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mn-ea"/>
                <a:sym typeface="+mn-lt"/>
              </a:rPr>
              <a:t> voice_assistant</a:t>
            </a:r>
            <a:r>
              <a:rPr lang="zh-CN" altLang="en-US">
                <a:latin typeface="微软雅黑" panose="020B0503020204020204" pitchFamily="34" charset="-122"/>
                <a:ea typeface="微软雅黑" panose="020B0503020204020204" pitchFamily="34" charset="-122"/>
                <a:cs typeface="+mn-ea"/>
                <a:sym typeface="+mn-lt"/>
              </a:rPr>
              <a:t>节点负责语言聊天，通过订阅识别结果的话题内容转化为</a:t>
            </a:r>
            <a:r>
              <a:rPr lang="en-US" altLang="zh-CN">
                <a:latin typeface="微软雅黑" panose="020B0503020204020204" pitchFamily="34" charset="-122"/>
                <a:ea typeface="微软雅黑" panose="020B0503020204020204" pitchFamily="34" charset="-122"/>
                <a:cs typeface="+mn-ea"/>
                <a:sym typeface="+mn-lt"/>
              </a:rPr>
              <a:t>sound</a:t>
            </a:r>
            <a:r>
              <a:rPr lang="zh-CN" altLang="en-US">
                <a:latin typeface="微软雅黑" panose="020B0503020204020204" pitchFamily="34" charset="-122"/>
                <a:ea typeface="微软雅黑" panose="020B0503020204020204" pitchFamily="34" charset="-122"/>
                <a:cs typeface="+mn-ea"/>
                <a:sym typeface="+mn-lt"/>
              </a:rPr>
              <a:t>库的音频文件，并根据正则表达式的捕获关键词处理对话具体内容。</a:t>
            </a:r>
            <a:endParaRPr lang="zh-CN" altLang="zh-CN" dirty="0">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6FFC8007-AC97-6278-BEEA-C88549E3DA32}"/>
              </a:ext>
            </a:extLst>
          </p:cNvPr>
          <p:cNvSpPr txBox="1"/>
          <p:nvPr/>
        </p:nvSpPr>
        <p:spPr>
          <a:xfrm>
            <a:off x="5010150" y="227192"/>
            <a:ext cx="5671963" cy="1015663"/>
          </a:xfrm>
          <a:prstGeom prst="rect">
            <a:avLst/>
          </a:prstGeom>
          <a:noFill/>
        </p:spPr>
        <p:txBody>
          <a:bodyPr wrap="square" rtlCol="0">
            <a:spAutoFit/>
          </a:bodyPr>
          <a:lstStyle/>
          <a:p>
            <a:r>
              <a:rPr lang="zh-CN" altLang="en-US" sz="2400" b="1">
                <a:latin typeface="华文中宋" panose="02010600040101010101" pitchFamily="2" charset="-122"/>
                <a:ea typeface="华文中宋" panose="02010600040101010101" pitchFamily="2" charset="-122"/>
              </a:rPr>
              <a:t>核心功能一</a:t>
            </a:r>
            <a:r>
              <a:rPr lang="zh-CN" altLang="en-US" b="1">
                <a:latin typeface="华文中宋" panose="02010600040101010101" pitchFamily="2" charset="-122"/>
                <a:ea typeface="华文中宋" panose="02010600040101010101" pitchFamily="2" charset="-122"/>
              </a:rPr>
              <a:t>：基于科大讯飞语音包</a:t>
            </a:r>
            <a:r>
              <a:rPr lang="en-US" altLang="zh-CN" b="1">
                <a:latin typeface="华文中宋" panose="02010600040101010101" pitchFamily="2" charset="-122"/>
                <a:ea typeface="华文中宋" panose="02010600040101010101" pitchFamily="2" charset="-122"/>
              </a:rPr>
              <a:t>SDK</a:t>
            </a:r>
            <a:r>
              <a:rPr lang="zh-CN" altLang="en-US" b="1">
                <a:latin typeface="华文中宋" panose="02010600040101010101" pitchFamily="2" charset="-122"/>
                <a:ea typeface="华文中宋" panose="02010600040101010101" pitchFamily="2" charset="-122"/>
              </a:rPr>
              <a:t>的中文语音识别和对话，通过语音聊天作为核心通讯节点作为基本的交互智能</a:t>
            </a:r>
            <a:r>
              <a:rPr lang="en-US" altLang="zh-CN" b="1">
                <a:latin typeface="华文中宋" panose="02010600040101010101" pitchFamily="2" charset="-122"/>
                <a:ea typeface="华文中宋" panose="02010600040101010101" pitchFamily="2" charset="-122"/>
              </a:rPr>
              <a:t>,</a:t>
            </a:r>
            <a:r>
              <a:rPr lang="zh-CN" altLang="en-US" b="1">
                <a:latin typeface="华文中宋" panose="02010600040101010101" pitchFamily="2" charset="-122"/>
                <a:ea typeface="华文中宋" panose="02010600040101010101" pitchFamily="2" charset="-122"/>
              </a:rPr>
              <a:t>关联到视觉、导航和机械臂等模块</a:t>
            </a:r>
          </a:p>
        </p:txBody>
      </p:sp>
      <p:sp>
        <p:nvSpPr>
          <p:cNvPr id="9" name="TextBox 33">
            <a:extLst>
              <a:ext uri="{FF2B5EF4-FFF2-40B4-BE49-F238E27FC236}">
                <a16:creationId xmlns:a16="http://schemas.microsoft.com/office/drawing/2014/main" id="{0C015BF4-5E1B-8E62-E711-616DC18363F0}"/>
              </a:ext>
            </a:extLst>
          </p:cNvPr>
          <p:cNvSpPr>
            <a:spLocks noChangeArrowheads="1"/>
          </p:cNvSpPr>
          <p:nvPr/>
        </p:nvSpPr>
        <p:spPr bwMode="auto">
          <a:xfrm>
            <a:off x="4529058" y="1430328"/>
            <a:ext cx="1305084" cy="1305084"/>
          </a:xfrm>
          <a:prstGeom prst="round2DiagRect">
            <a:avLst/>
          </a:prstGeom>
          <a:solidFill>
            <a:srgbClr val="0070C0"/>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mn-ea"/>
                <a:sym typeface="+mn-lt"/>
              </a:rPr>
              <a:t>模块关联</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E1DAD43-F9DA-07FA-193C-3BB8C2A6EB9C}"/>
              </a:ext>
            </a:extLst>
          </p:cNvPr>
          <p:cNvSpPr txBox="1"/>
          <p:nvPr/>
        </p:nvSpPr>
        <p:spPr>
          <a:xfrm>
            <a:off x="8346121" y="3869695"/>
            <a:ext cx="3691040" cy="2862322"/>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mn-ea"/>
              </a:rPr>
              <a:t>对于模块关联</a:t>
            </a:r>
            <a:r>
              <a:rPr lang="en-US" altLang="zh-CN">
                <a:latin typeface="微软雅黑" panose="020B0503020204020204" pitchFamily="34" charset="-122"/>
                <a:ea typeface="微软雅黑" panose="020B0503020204020204" pitchFamily="34" charset="-122"/>
                <a:cs typeface="+mn-ea"/>
              </a:rPr>
              <a:t>:</a:t>
            </a:r>
          </a:p>
          <a:p>
            <a:endParaRPr lang="en-US" altLang="zh-CN">
              <a:latin typeface="微软雅黑" panose="020B0503020204020204" pitchFamily="34" charset="-122"/>
              <a:ea typeface="微软雅黑" panose="020B0503020204020204" pitchFamily="34" charset="-122"/>
              <a:cs typeface="+mn-ea"/>
            </a:endParaRPr>
          </a:p>
          <a:p>
            <a:r>
              <a:rPr lang="zh-CN" altLang="en-US">
                <a:latin typeface="微软雅黑" panose="020B0503020204020204" pitchFamily="34" charset="-122"/>
                <a:ea typeface="微软雅黑" panose="020B0503020204020204" pitchFamily="34" charset="-122"/>
                <a:cs typeface="+mn-ea"/>
              </a:rPr>
              <a:t>全局核心节点设计语音指令控制任务</a:t>
            </a:r>
            <a:endParaRPr lang="en-US" altLang="zh-CN">
              <a:latin typeface="微软雅黑" panose="020B0503020204020204" pitchFamily="34" charset="-122"/>
              <a:ea typeface="微软雅黑" panose="020B0503020204020204" pitchFamily="34" charset="-122"/>
              <a:cs typeface="+mn-ea"/>
            </a:endParaRPr>
          </a:p>
          <a:p>
            <a:endParaRPr lang="en-US" altLang="zh-CN">
              <a:latin typeface="微软雅黑" panose="020B0503020204020204" pitchFamily="34" charset="-122"/>
              <a:ea typeface="微软雅黑" panose="020B0503020204020204" pitchFamily="34" charset="-122"/>
              <a:cs typeface="+mn-ea"/>
            </a:endParaRPr>
          </a:p>
          <a:p>
            <a:r>
              <a:rPr lang="zh-CN" altLang="en-US">
                <a:latin typeface="微软雅黑" panose="020B0503020204020204" pitchFamily="34" charset="-122"/>
                <a:ea typeface="微软雅黑" panose="020B0503020204020204" pitchFamily="34" charset="-122"/>
                <a:cs typeface="+mn-ea"/>
              </a:rPr>
              <a:t>持续从底盘启动后的移动模块获取唤醒信号</a:t>
            </a:r>
            <a:endParaRPr lang="en-US" altLang="zh-CN">
              <a:latin typeface="微软雅黑" panose="020B0503020204020204" pitchFamily="34" charset="-122"/>
              <a:ea typeface="微软雅黑" panose="020B0503020204020204" pitchFamily="34" charset="-122"/>
              <a:cs typeface="+mn-ea"/>
            </a:endParaRPr>
          </a:p>
          <a:p>
            <a:endParaRPr lang="en-US" altLang="zh-CN">
              <a:latin typeface="微软雅黑" panose="020B0503020204020204" pitchFamily="34" charset="-122"/>
              <a:ea typeface="微软雅黑" panose="020B0503020204020204" pitchFamily="34" charset="-122"/>
              <a:cs typeface="+mn-ea"/>
            </a:endParaRPr>
          </a:p>
          <a:p>
            <a:r>
              <a:rPr lang="zh-CN" altLang="en-US">
                <a:latin typeface="微软雅黑" panose="020B0503020204020204" pitchFamily="34" charset="-122"/>
                <a:ea typeface="微软雅黑" panose="020B0503020204020204" pitchFamily="34" charset="-122"/>
                <a:cs typeface="+mn-ea"/>
              </a:rPr>
              <a:t>同时在移动命令中双向地订阅指令和判断任务环境发出中文语言交互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par>
                          <p:cTn id="17" fill="hold">
                            <p:stCondLst>
                              <p:cond delay="1000"/>
                            </p:stCondLst>
                            <p:childTnLst>
                              <p:par>
                                <p:cTn id="18" presetID="18" presetClass="entr" presetSubtype="1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视觉任务</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opencv</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和</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tensorflow</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深度学习框架和物体识别</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api</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grpSp>
        <p:nvGrpSpPr>
          <p:cNvPr id="12" name="组合 11"/>
          <p:cNvGrpSpPr/>
          <p:nvPr/>
        </p:nvGrpSpPr>
        <p:grpSpPr>
          <a:xfrm>
            <a:off x="1257679" y="1024065"/>
            <a:ext cx="5969500" cy="2498940"/>
            <a:chOff x="1723577" y="1285133"/>
            <a:chExt cx="5668116" cy="2300813"/>
          </a:xfrm>
        </p:grpSpPr>
        <p:sp>
          <p:nvSpPr>
            <p:cNvPr id="13" name="Freeform 4"/>
            <p:cNvSpPr/>
            <p:nvPr/>
          </p:nvSpPr>
          <p:spPr bwMode="auto">
            <a:xfrm>
              <a:off x="2985221" y="1285133"/>
              <a:ext cx="4406472" cy="2300813"/>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0070C0"/>
              </a:solidFill>
              <a:prstDash val="solid"/>
              <a:rou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6"/>
            <p:cNvSpPr>
              <a:spLocks noChangeArrowheads="1"/>
            </p:cNvSpPr>
            <p:nvPr/>
          </p:nvSpPr>
          <p:spPr bwMode="auto">
            <a:xfrm rot="18900000">
              <a:off x="1723577" y="1817977"/>
              <a:ext cx="1104193" cy="1104192"/>
            </a:xfrm>
            <a:prstGeom prst="rect">
              <a:avLst/>
            </a:prstGeom>
            <a:solidFill>
              <a:srgbClr val="0070C0"/>
            </a:solidFill>
            <a:ln w="28575">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7"/>
            <p:cNvSpPr>
              <a:spLocks noChangeArrowheads="1"/>
            </p:cNvSpPr>
            <p:nvPr/>
          </p:nvSpPr>
          <p:spPr bwMode="auto">
            <a:xfrm rot="18900000">
              <a:off x="4055751" y="1817977"/>
              <a:ext cx="1104192" cy="1104192"/>
            </a:xfrm>
            <a:prstGeom prst="rect">
              <a:avLst/>
            </a:prstGeom>
            <a:solidFill>
              <a:srgbClr val="0070C0"/>
            </a:solidFill>
            <a:ln w="28575">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9"/>
            <p:cNvSpPr>
              <a:spLocks noChangeArrowheads="1"/>
            </p:cNvSpPr>
            <p:nvPr/>
          </p:nvSpPr>
          <p:spPr bwMode="auto">
            <a:xfrm rot="18900000">
              <a:off x="2167565" y="1756908"/>
              <a:ext cx="207964" cy="207964"/>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10"/>
            <p:cNvSpPr>
              <a:spLocks noChangeArrowheads="1"/>
            </p:cNvSpPr>
            <p:nvPr/>
          </p:nvSpPr>
          <p:spPr bwMode="auto">
            <a:xfrm rot="18900000">
              <a:off x="4499738" y="1756908"/>
              <a:ext cx="207964" cy="207964"/>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21" name="Text Box 16"/>
            <p:cNvSpPr txBox="1">
              <a:spLocks noChangeArrowheads="1"/>
            </p:cNvSpPr>
            <p:nvPr/>
          </p:nvSpPr>
          <p:spPr bwMode="auto">
            <a:xfrm>
              <a:off x="4592134" y="1786760"/>
              <a:ext cx="62" cy="216132"/>
            </a:xfrm>
            <a:prstGeom prst="rect">
              <a:avLst/>
            </a:prstGeom>
            <a:noFill/>
            <a:ln w="6350">
              <a:noFill/>
              <a:miter lim="800000"/>
            </a:ln>
            <a:effectLst/>
          </p:spPr>
          <p:txBody>
            <a:bodyPr wrap="none" lIns="0" tIns="0" rIns="0" bIns="0" anchor="t" anchorCtr="0">
              <a:spAutoFit/>
            </a:bodyPr>
            <a:lstStyle>
              <a:defPPr>
                <a:defRPr lang="zh-CN"/>
              </a:defPPr>
              <a:lvl1pPr marR="0" lvl="0" indent="0" algn="ctr" eaLnBrk="0" fontAlgn="base" hangingPunct="0">
                <a:lnSpc>
                  <a:spcPct val="100000"/>
                </a:lnSpc>
                <a:spcBef>
                  <a:spcPct val="0"/>
                </a:spcBef>
                <a:spcAft>
                  <a:spcPct val="0"/>
                </a:spcAft>
                <a:buClrTx/>
                <a:buSzTx/>
                <a:buFontTx/>
                <a:buNone/>
                <a:defRPr kumimoji="0" sz="1300" b="1" i="0" u="none" strike="noStrike" cap="none" spc="0" normalizeH="0" baseline="0">
                  <a:ln>
                    <a:noFill/>
                  </a:ln>
                  <a:solidFill>
                    <a:srgbClr val="000000"/>
                  </a:solidFill>
                  <a:effectLst/>
                  <a:uLnTx/>
                  <a:uFillTx/>
                  <a:latin typeface="Arial Black" panose="020B0A04020102020204" pitchFamily="34" charset="0"/>
                  <a:ea typeface="微软雅黑" panose="020B0503020204020204" pitchFamily="34" charset="-122"/>
                </a:defRPr>
              </a:lvl1pPr>
              <a:lvl2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2pPr>
              <a:lvl3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3pPr>
              <a:lvl4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4pPr>
              <a:lvl5pPr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5pPr>
              <a:lvl6pPr>
                <a:defRPr sz="1300" b="1">
                  <a:solidFill>
                    <a:srgbClr val="000000"/>
                  </a:solidFill>
                  <a:latin typeface="Arial" panose="020B0604020202020204" pitchFamily="34" charset="0"/>
                  <a:ea typeface="宋体" panose="02010600030101010101" pitchFamily="2" charset="-122"/>
                </a:defRPr>
              </a:lvl6pPr>
              <a:lvl7pPr>
                <a:defRPr sz="1300" b="1">
                  <a:solidFill>
                    <a:srgbClr val="000000"/>
                  </a:solidFill>
                  <a:latin typeface="Arial" panose="020B0604020202020204" pitchFamily="34" charset="0"/>
                  <a:ea typeface="宋体" panose="02010600030101010101" pitchFamily="2" charset="-122"/>
                </a:defRPr>
              </a:lvl7pPr>
              <a:lvl8pPr>
                <a:defRPr sz="1300" b="1">
                  <a:solidFill>
                    <a:srgbClr val="000000"/>
                  </a:solidFill>
                  <a:latin typeface="Arial" panose="020B0604020202020204" pitchFamily="34" charset="0"/>
                  <a:ea typeface="宋体" panose="02010600030101010101" pitchFamily="2" charset="-122"/>
                </a:defRPr>
              </a:lvl8pPr>
              <a:lvl9pPr>
                <a:defRPr sz="1300" b="1">
                  <a:solidFill>
                    <a:srgbClr val="000000"/>
                  </a:solidFill>
                  <a:latin typeface="Arial" panose="020B0604020202020204" pitchFamily="34" charset="0"/>
                  <a:ea typeface="宋体" panose="02010600030101010101" pitchFamily="2" charset="-122"/>
                </a:defRPr>
              </a:lvl9pPr>
            </a:lstStyle>
            <a:p>
              <a:pPr>
                <a:lnSpc>
                  <a:spcPct val="120000"/>
                </a:lnSpc>
              </a:pPr>
              <a:endParaRPr lang="zh-CN" altLang="en-US" sz="1400" dirty="0">
                <a:latin typeface="Arial" panose="020B0604020202020204" pitchFamily="34" charset="0"/>
                <a:sym typeface="Arial" panose="020B0604020202020204" pitchFamily="34" charset="0"/>
              </a:endParaRPr>
            </a:p>
          </p:txBody>
        </p:sp>
        <p:sp>
          <p:nvSpPr>
            <p:cNvPr id="23" name="TextBox 11"/>
            <p:cNvSpPr txBox="1">
              <a:spLocks noChangeArrowheads="1"/>
            </p:cNvSpPr>
            <p:nvPr/>
          </p:nvSpPr>
          <p:spPr bwMode="auto">
            <a:xfrm flipH="1">
              <a:off x="1937769" y="2002893"/>
              <a:ext cx="713402" cy="793449"/>
            </a:xfrm>
            <a:prstGeom prst="rect">
              <a:avLst/>
            </a:prstGeom>
            <a:noFill/>
            <a:ln>
              <a:noFill/>
            </a:ln>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a:solidFill>
                    <a:schemeClr val="bg1"/>
                  </a:solidFill>
                  <a:latin typeface="微软雅黑" panose="020B0503020204020204" pitchFamily="34" charset="-122"/>
                  <a:ea typeface="微软雅黑" panose="020B0503020204020204" pitchFamily="34" charset="-122"/>
                  <a:cs typeface="+mn-ea"/>
                  <a:sym typeface="+mn-lt"/>
                </a:rPr>
                <a:t>Tensorflow</a:t>
              </a:r>
              <a:r>
                <a:rPr lang="zh-CN" altLang="en-US" sz="1400" b="1">
                  <a:solidFill>
                    <a:schemeClr val="bg1"/>
                  </a:solidFill>
                  <a:latin typeface="微软雅黑" panose="020B0503020204020204" pitchFamily="34" charset="-122"/>
                  <a:ea typeface="微软雅黑" panose="020B0503020204020204" pitchFamily="34" charset="-122"/>
                  <a:cs typeface="+mn-ea"/>
                  <a:sym typeface="+mn-lt"/>
                </a:rPr>
                <a:t>安装和预训练，模型下载</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TextBox 11"/>
            <p:cNvSpPr txBox="1">
              <a:spLocks noChangeArrowheads="1"/>
            </p:cNvSpPr>
            <p:nvPr/>
          </p:nvSpPr>
          <p:spPr bwMode="auto">
            <a:xfrm flipH="1">
              <a:off x="4101221" y="2136304"/>
              <a:ext cx="981827" cy="680099"/>
            </a:xfrm>
            <a:prstGeom prst="rect">
              <a:avLst/>
            </a:prstGeom>
            <a:noFill/>
            <a:ln>
              <a:noFill/>
            </a:ln>
            <a:effectLst/>
          </p:spPr>
          <p:txBody>
            <a:bodyPr wrap="square" lIns="0" tIns="0" rIns="0" bIns="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cs typeface="+mn-ea"/>
                  <a:sym typeface="+mn-lt"/>
                </a:rPr>
                <a:t>物体识别获取类别和方位框</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6" name="文本框 25"/>
          <p:cNvSpPr txBox="1"/>
          <p:nvPr/>
        </p:nvSpPr>
        <p:spPr>
          <a:xfrm>
            <a:off x="639741" y="4039001"/>
            <a:ext cx="6555297" cy="2621872"/>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在</a:t>
            </a:r>
            <a:r>
              <a:rPr lang="en-US" altLang="zh-CN" sz="1600">
                <a:latin typeface="微软雅黑" panose="020B0503020204020204" pitchFamily="34" charset="-122"/>
                <a:ea typeface="微软雅黑" panose="020B0503020204020204" pitchFamily="34" charset="-122"/>
                <a:cs typeface="+mn-ea"/>
                <a:sym typeface="+mn-lt"/>
              </a:rPr>
              <a:t>ubuntu</a:t>
            </a:r>
            <a:r>
              <a:rPr lang="zh-CN" altLang="en-US" sz="1600">
                <a:latin typeface="微软雅黑" panose="020B0503020204020204" pitchFamily="34" charset="-122"/>
                <a:ea typeface="微软雅黑" panose="020B0503020204020204" pitchFamily="34" charset="-122"/>
                <a:cs typeface="+mn-ea"/>
                <a:sym typeface="+mn-lt"/>
              </a:rPr>
              <a:t>上安装</a:t>
            </a:r>
            <a:r>
              <a:rPr lang="en-US" altLang="zh-CN" sz="1600">
                <a:latin typeface="微软雅黑" panose="020B0503020204020204" pitchFamily="34" charset="-122"/>
                <a:ea typeface="微软雅黑" panose="020B0503020204020204" pitchFamily="34" charset="-122"/>
                <a:cs typeface="+mn-ea"/>
                <a:sym typeface="+mn-lt"/>
              </a:rPr>
              <a:t>CUDA</a:t>
            </a:r>
            <a:r>
              <a:rPr lang="zh-CN" altLang="en-US" sz="1600">
                <a:latin typeface="微软雅黑" panose="020B0503020204020204" pitchFamily="34" charset="-122"/>
                <a:ea typeface="微软雅黑" panose="020B0503020204020204" pitchFamily="34" charset="-122"/>
                <a:cs typeface="+mn-ea"/>
                <a:sym typeface="+mn-lt"/>
              </a:rPr>
              <a:t>和</a:t>
            </a:r>
            <a:r>
              <a:rPr lang="en-US" altLang="zh-CN" sz="1600">
                <a:latin typeface="微软雅黑" panose="020B0503020204020204" pitchFamily="34" charset="-122"/>
                <a:ea typeface="微软雅黑" panose="020B0503020204020204" pitchFamily="34" charset="-122"/>
                <a:cs typeface="+mn-ea"/>
                <a:sym typeface="+mn-lt"/>
              </a:rPr>
              <a:t>tensorflow-gpu</a:t>
            </a:r>
            <a:r>
              <a:rPr lang="zh-CN" altLang="en-US" sz="1600">
                <a:latin typeface="微软雅黑" panose="020B0503020204020204" pitchFamily="34" charset="-122"/>
                <a:ea typeface="微软雅黑" panose="020B0503020204020204" pitchFamily="34" charset="-122"/>
                <a:cs typeface="+mn-ea"/>
                <a:sym typeface="+mn-lt"/>
              </a:rPr>
              <a:t>，手动配置物体识别的</a:t>
            </a:r>
            <a:r>
              <a:rPr lang="en-US" altLang="zh-CN" sz="1600">
                <a:latin typeface="微软雅黑" panose="020B0503020204020204" pitchFamily="34" charset="-122"/>
                <a:ea typeface="微软雅黑" panose="020B0503020204020204" pitchFamily="34" charset="-122"/>
                <a:cs typeface="+mn-ea"/>
                <a:sym typeface="+mn-lt"/>
              </a:rPr>
              <a:t>API</a:t>
            </a:r>
          </a:p>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下载</a:t>
            </a:r>
            <a:r>
              <a:rPr lang="en-US" altLang="zh-CN" sz="1600">
                <a:latin typeface="微软雅黑" panose="020B0503020204020204" pitchFamily="34" charset="-122"/>
                <a:ea typeface="微软雅黑" panose="020B0503020204020204" pitchFamily="34" charset="-122"/>
                <a:cs typeface="+mn-ea"/>
                <a:sym typeface="+mn-lt"/>
              </a:rPr>
              <a:t>COCO</a:t>
            </a:r>
            <a:r>
              <a:rPr lang="zh-CN" altLang="en-US" sz="1600">
                <a:latin typeface="微软雅黑" panose="020B0503020204020204" pitchFamily="34" charset="-122"/>
                <a:ea typeface="微软雅黑" panose="020B0503020204020204" pitchFamily="34" charset="-122"/>
                <a:cs typeface="+mn-ea"/>
                <a:sym typeface="+mn-lt"/>
              </a:rPr>
              <a:t>预训练权重，调用</a:t>
            </a:r>
            <a:r>
              <a:rPr lang="en-US" altLang="zh-CN" sz="1600">
                <a:latin typeface="微软雅黑" panose="020B0503020204020204" pitchFamily="34" charset="-122"/>
                <a:ea typeface="微软雅黑" panose="020B0503020204020204" pitchFamily="34" charset="-122"/>
                <a:cs typeface="+mn-ea"/>
                <a:sym typeface="+mn-lt"/>
              </a:rPr>
              <a:t>model.predict</a:t>
            </a:r>
            <a:r>
              <a:rPr lang="zh-CN" altLang="en-US" sz="1600">
                <a:latin typeface="微软雅黑" panose="020B0503020204020204" pitchFamily="34" charset="-122"/>
                <a:ea typeface="微软雅黑" panose="020B0503020204020204" pitchFamily="34" charset="-122"/>
                <a:cs typeface="+mn-ea"/>
                <a:sym typeface="+mn-lt"/>
              </a:rPr>
              <a:t>预测类别概率最大的指标和获得方位框的几何信息</a:t>
            </a:r>
            <a:endParaRPr lang="en-US" altLang="zh-CN" sz="1600" dirty="0">
              <a:latin typeface="微软雅黑" panose="020B0503020204020204" pitchFamily="34" charset="-122"/>
              <a:ea typeface="微软雅黑" panose="020B0503020204020204" pitchFamily="34" charset="-122"/>
              <a:cs typeface="+mn-ea"/>
              <a:sym typeface="+mn-lt"/>
            </a:endParaRPr>
          </a:p>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订阅语言指令，对“看到什么” 响应</a:t>
            </a:r>
            <a:r>
              <a:rPr lang="en-US" altLang="zh-CN" sz="1600">
                <a:latin typeface="微软雅黑" panose="020B0503020204020204" pitchFamily="34" charset="-122"/>
                <a:ea typeface="微软雅黑" panose="020B0503020204020204" pitchFamily="34" charset="-122"/>
                <a:cs typeface="+mn-ea"/>
                <a:sym typeface="+mn-lt"/>
              </a:rPr>
              <a:t>Image rgb</a:t>
            </a:r>
            <a:r>
              <a:rPr lang="zh-CN" altLang="en-US" sz="1600">
                <a:latin typeface="微软雅黑" panose="020B0503020204020204" pitchFamily="34" charset="-122"/>
                <a:ea typeface="微软雅黑" panose="020B0503020204020204" pitchFamily="34" charset="-122"/>
                <a:cs typeface="+mn-ea"/>
                <a:sym typeface="+mn-lt"/>
              </a:rPr>
              <a:t>图像的预测处理</a:t>
            </a:r>
            <a:endParaRPr lang="en-US" altLang="zh-CN" sz="1600" dirty="0">
              <a:latin typeface="微软雅黑" panose="020B0503020204020204" pitchFamily="34" charset="-122"/>
              <a:ea typeface="微软雅黑" panose="020B0503020204020204" pitchFamily="34" charset="-122"/>
              <a:cs typeface="+mn-ea"/>
              <a:sym typeface="+mn-lt"/>
            </a:endParaRPr>
          </a:p>
          <a:p>
            <a:pPr marL="342900" indent="-342900" algn="just">
              <a:lnSpc>
                <a:spcPct val="130000"/>
              </a:lnSpc>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cs typeface="+mn-ea"/>
                <a:sym typeface="+mn-lt"/>
              </a:rPr>
              <a:t>设计了小球跟随的功能，通过</a:t>
            </a:r>
            <a:r>
              <a:rPr lang="en-US" altLang="zh-CN" sz="1600">
                <a:latin typeface="微软雅黑" panose="020B0503020204020204" pitchFamily="34" charset="-122"/>
                <a:ea typeface="微软雅黑" panose="020B0503020204020204" pitchFamily="34" charset="-122"/>
                <a:cs typeface="+mn-ea"/>
                <a:sym typeface="+mn-lt"/>
              </a:rPr>
              <a:t>opencv</a:t>
            </a:r>
            <a:r>
              <a:rPr lang="zh-CN" altLang="en-US" sz="1600">
                <a:latin typeface="微软雅黑" panose="020B0503020204020204" pitchFamily="34" charset="-122"/>
                <a:ea typeface="微软雅黑" panose="020B0503020204020204" pitchFamily="34" charset="-122"/>
                <a:cs typeface="+mn-ea"/>
                <a:sym typeface="+mn-lt"/>
              </a:rPr>
              <a:t>的</a:t>
            </a:r>
            <a:r>
              <a:rPr lang="en-US" altLang="zh-CN" sz="1600">
                <a:latin typeface="微软雅黑" panose="020B0503020204020204" pitchFamily="34" charset="-122"/>
                <a:ea typeface="微软雅黑" panose="020B0503020204020204" pitchFamily="34" charset="-122"/>
                <a:cs typeface="+mn-ea"/>
                <a:sym typeface="+mn-lt"/>
              </a:rPr>
              <a:t>findcontour</a:t>
            </a:r>
            <a:r>
              <a:rPr lang="zh-CN" altLang="en-US" sz="1600">
                <a:latin typeface="微软雅黑" panose="020B0503020204020204" pitchFamily="34" charset="-122"/>
                <a:ea typeface="微软雅黑" panose="020B0503020204020204" pitchFamily="34" charset="-122"/>
                <a:cs typeface="+mn-ea"/>
                <a:sym typeface="+mn-lt"/>
              </a:rPr>
              <a:t>函数提取球形轮廓，并指定色域为黄色也即对应一般常用的网球实现捕捉位置，然后划分网格后定位偏差位置与相关的激励速度</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8196066" y="4180536"/>
            <a:ext cx="3773170" cy="2317855"/>
          </a:xfrm>
          <a:prstGeom prst="rect">
            <a:avLst/>
          </a:prstGeom>
          <a:blipFill>
            <a:blip r:embed="rId2">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 name="Rectangle 7">
            <a:extLst>
              <a:ext uri="{FF2B5EF4-FFF2-40B4-BE49-F238E27FC236}">
                <a16:creationId xmlns:a16="http://schemas.microsoft.com/office/drawing/2014/main" id="{51CD809A-25CF-A39C-5562-A15BBFE27E4D}"/>
              </a:ext>
            </a:extLst>
          </p:cNvPr>
          <p:cNvSpPr>
            <a:spLocks noChangeArrowheads="1"/>
          </p:cNvSpPr>
          <p:nvPr/>
        </p:nvSpPr>
        <p:spPr bwMode="auto">
          <a:xfrm rot="18900000">
            <a:off x="5667350" y="1660989"/>
            <a:ext cx="1162904" cy="1199276"/>
          </a:xfrm>
          <a:prstGeom prst="rect">
            <a:avLst/>
          </a:prstGeom>
          <a:solidFill>
            <a:srgbClr val="0070C0"/>
          </a:solidFill>
          <a:ln w="28575">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a:extLst>
              <a:ext uri="{FF2B5EF4-FFF2-40B4-BE49-F238E27FC236}">
                <a16:creationId xmlns:a16="http://schemas.microsoft.com/office/drawing/2014/main" id="{BECEA948-2A26-4C51-D460-42E683E3EFB2}"/>
              </a:ext>
            </a:extLst>
          </p:cNvPr>
          <p:cNvSpPr txBox="1">
            <a:spLocks noChangeArrowheads="1"/>
          </p:cNvSpPr>
          <p:nvPr/>
        </p:nvSpPr>
        <p:spPr bwMode="auto">
          <a:xfrm flipH="1">
            <a:off x="5711593" y="1926743"/>
            <a:ext cx="1034033" cy="738664"/>
          </a:xfrm>
          <a:prstGeom prst="rect">
            <a:avLst/>
          </a:prstGeom>
          <a:noFill/>
          <a:ln>
            <a:noFill/>
          </a:ln>
          <a:effectLst/>
        </p:spPr>
        <p:txBody>
          <a:bodyPr wrap="square" lIns="0" tIns="0" rIns="0" bIns="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提取轮廓范围的小球跟踪</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8" name="图片 7" descr="图标&#10;&#10;描述已自动生成">
            <a:extLst>
              <a:ext uri="{FF2B5EF4-FFF2-40B4-BE49-F238E27FC236}">
                <a16:creationId xmlns:a16="http://schemas.microsoft.com/office/drawing/2014/main" id="{0624680E-38D9-7F5A-288C-A97510185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624" y="1367273"/>
            <a:ext cx="1924050" cy="2371725"/>
          </a:xfrm>
          <a:prstGeom prst="rect">
            <a:avLst/>
          </a:prstGeom>
        </p:spPr>
      </p:pic>
      <p:sp>
        <p:nvSpPr>
          <p:cNvPr id="9" name="文本框 8">
            <a:extLst>
              <a:ext uri="{FF2B5EF4-FFF2-40B4-BE49-F238E27FC236}">
                <a16:creationId xmlns:a16="http://schemas.microsoft.com/office/drawing/2014/main" id="{69253EA7-2A2F-6520-C4F1-9FBB527A8EF5}"/>
              </a:ext>
            </a:extLst>
          </p:cNvPr>
          <p:cNvSpPr txBox="1"/>
          <p:nvPr/>
        </p:nvSpPr>
        <p:spPr>
          <a:xfrm>
            <a:off x="6415312" y="102434"/>
            <a:ext cx="5671963" cy="1292662"/>
          </a:xfrm>
          <a:prstGeom prst="rect">
            <a:avLst/>
          </a:prstGeom>
          <a:noFill/>
        </p:spPr>
        <p:txBody>
          <a:bodyPr wrap="square" rtlCol="0">
            <a:spAutoFit/>
          </a:bodyPr>
          <a:lstStyle/>
          <a:p>
            <a:r>
              <a:rPr lang="zh-CN" altLang="en-US" sz="2400" b="1">
                <a:latin typeface="华文中宋" panose="02010600040101010101" pitchFamily="2" charset="-122"/>
                <a:ea typeface="华文中宋" panose="02010600040101010101" pitchFamily="2" charset="-122"/>
              </a:rPr>
              <a:t>核心功能二</a:t>
            </a:r>
            <a:r>
              <a:rPr lang="zh-CN" altLang="en-US" b="1">
                <a:latin typeface="华文中宋" panose="02010600040101010101" pitchFamily="2" charset="-122"/>
                <a:ea typeface="华文中宋" panose="02010600040101010101" pitchFamily="2" charset="-122"/>
              </a:rPr>
              <a:t>：</a:t>
            </a:r>
            <a:r>
              <a:rPr lang="zh-CN" altLang="zh-CN" sz="1800" b="1"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Tensorflow Objection Detection Api </a:t>
            </a:r>
            <a:r>
              <a:rPr lang="zh-CN" altLang="zh-CN" sz="1800" b="1" kern="100">
                <a:effectLst/>
                <a:latin typeface="Times New Roman" panose="02020603050405020304" pitchFamily="18" charset="0"/>
                <a:ea typeface="宋体" panose="02010600030101010101" pitchFamily="2" charset="-122"/>
                <a:cs typeface="Times New Roman" panose="02020603050405020304" pitchFamily="18" charset="0"/>
              </a:rPr>
              <a:t>的视觉物体识别，可以识别物体同时基于定位框给出方位</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b="1">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12"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strips(downLeft)">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导航</a:t>
            </a:r>
            <a:r>
              <a:rPr lang="en-US" altLang="zh-CN" sz="2000">
                <a:solidFill>
                  <a:srgbClr val="0070C0"/>
                </a:solidFill>
                <a:latin typeface="汉仪雅酷黑 75W" panose="020B0804020202020204" pitchFamily="34" charset="-122"/>
                <a:ea typeface="汉仪雅酷黑 75W" panose="020B0804020202020204" pitchFamily="34" charset="-122"/>
                <a:cs typeface="+mn-ea"/>
                <a:sym typeface="+mn-lt"/>
              </a:rPr>
              <a:t>-</a:t>
            </a: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多点路径规划</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MoveBase</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grpSp>
        <p:nvGrpSpPr>
          <p:cNvPr id="12" name="组合 11"/>
          <p:cNvGrpSpPr/>
          <p:nvPr/>
        </p:nvGrpSpPr>
        <p:grpSpPr>
          <a:xfrm>
            <a:off x="5244897" y="1922623"/>
            <a:ext cx="6465919" cy="3687682"/>
            <a:chOff x="5282997" y="2139555"/>
            <a:chExt cx="6465919" cy="3687682"/>
          </a:xfrm>
        </p:grpSpPr>
        <p:sp>
          <p:nvSpPr>
            <p:cNvPr id="5" name="文本框 4"/>
            <p:cNvSpPr txBox="1"/>
            <p:nvPr/>
          </p:nvSpPr>
          <p:spPr>
            <a:xfrm>
              <a:off x="5282997" y="5180906"/>
              <a:ext cx="5920075" cy="646331"/>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设置几何变换，如矩形和五芒星等形状。设置几何变换，如矩形和五芒星等形状</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334963" y="3059668"/>
              <a:ext cx="6413953" cy="369332"/>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确定规划的目标点的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x</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和</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y</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值均大于</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0</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399654" y="2139555"/>
              <a:ext cx="5803418" cy="646331"/>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融合建图导航过程使用的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amcl_demo</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自适应蒙特卡洛定位和</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gmapping</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基于粒子滤波的算法</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39" name="矩形 38"/>
          <p:cNvSpPr/>
          <p:nvPr/>
        </p:nvSpPr>
        <p:spPr>
          <a:xfrm>
            <a:off x="951346" y="2069166"/>
            <a:ext cx="3477779" cy="2774315"/>
          </a:xfrm>
          <a:prstGeom prst="rect">
            <a:avLst/>
          </a:prstGeom>
          <a:blipFill>
            <a:blip r:embed="rId2">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 name="文本框 1">
            <a:extLst>
              <a:ext uri="{FF2B5EF4-FFF2-40B4-BE49-F238E27FC236}">
                <a16:creationId xmlns:a16="http://schemas.microsoft.com/office/drawing/2014/main" id="{A3F2A2B1-9EB3-4DFB-2C10-CF804311CAFC}"/>
              </a:ext>
            </a:extLst>
          </p:cNvPr>
          <p:cNvSpPr txBox="1"/>
          <p:nvPr/>
        </p:nvSpPr>
        <p:spPr>
          <a:xfrm>
            <a:off x="1683330" y="1066513"/>
            <a:ext cx="7667625" cy="646331"/>
          </a:xfrm>
          <a:prstGeom prst="rect">
            <a:avLst/>
          </a:prstGeom>
          <a:noFill/>
        </p:spPr>
        <p:txBody>
          <a:bodyPr wrap="square" rtlCol="0">
            <a:spAutoFit/>
          </a:bodyPr>
          <a:lstStyle/>
          <a:p>
            <a:r>
              <a:rPr kumimoji="1" lang="zh-CN" altLang="en-US" sz="1800" b="1">
                <a:solidFill>
                  <a:schemeClr val="bg1"/>
                </a:solidFill>
                <a:latin typeface="微软雅黑" panose="020B0503020204020204" pitchFamily="34" charset="-122"/>
                <a:sym typeface="+mn-lt"/>
              </a:rPr>
              <a:t>基于蒙特卡洛定位和</a:t>
            </a:r>
            <a:r>
              <a:rPr kumimoji="1" lang="en-US" altLang="zh-CN" sz="1800" b="1">
                <a:solidFill>
                  <a:schemeClr val="bg1"/>
                </a:solidFill>
                <a:latin typeface="微软雅黑" panose="020B0503020204020204" pitchFamily="34" charset="-122"/>
                <a:sym typeface="+mn-lt"/>
              </a:rPr>
              <a:t>slam</a:t>
            </a:r>
            <a:r>
              <a:rPr kumimoji="1" lang="zh-CN" altLang="en-US" sz="1800" b="1">
                <a:solidFill>
                  <a:schemeClr val="bg1"/>
                </a:solidFill>
                <a:latin typeface="微软雅黑" panose="020B0503020204020204" pitchFamily="34" charset="-122"/>
                <a:sym typeface="+mn-lt"/>
              </a:rPr>
              <a:t>建图的定点导航，多点的规划并执行几何任务</a:t>
            </a:r>
            <a:endParaRPr kumimoji="1" lang="ko-KR" altLang="en-US" sz="1800" b="1">
              <a:solidFill>
                <a:schemeClr val="bg1"/>
              </a:solidFill>
              <a:latin typeface="微软雅黑" panose="020B0503020204020204" pitchFamily="34" charset="-122"/>
              <a:sym typeface="+mn-lt"/>
            </a:endParaRPr>
          </a:p>
          <a:p>
            <a:endParaRPr lang="zh-CN" altLang="en-US"/>
          </a:p>
        </p:txBody>
      </p:sp>
      <p:sp>
        <p:nvSpPr>
          <p:cNvPr id="3" name="文本框 2">
            <a:extLst>
              <a:ext uri="{FF2B5EF4-FFF2-40B4-BE49-F238E27FC236}">
                <a16:creationId xmlns:a16="http://schemas.microsoft.com/office/drawing/2014/main" id="{7B72C524-F0A7-D12B-26A4-3F1AC88B7F04}"/>
              </a:ext>
            </a:extLst>
          </p:cNvPr>
          <p:cNvSpPr txBox="1"/>
          <p:nvPr/>
        </p:nvSpPr>
        <p:spPr>
          <a:xfrm>
            <a:off x="5296863" y="3718688"/>
            <a:ext cx="5361612" cy="646331"/>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关联中文语言控制，执行去第几个点的任务，最终得到满足预设定点控制和轨迹规划的路线信息</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机械臂</a:t>
            </a:r>
            <a:r>
              <a:rPr lang="en-US" altLang="zh-CN" sz="2000">
                <a:solidFill>
                  <a:srgbClr val="0070C0"/>
                </a:solidFill>
                <a:latin typeface="汉仪雅酷黑 75W" panose="020B0804020202020204" pitchFamily="34" charset="-122"/>
                <a:ea typeface="汉仪雅酷黑 75W" panose="020B0804020202020204" pitchFamily="34" charset="-122"/>
                <a:cs typeface="+mn-ea"/>
                <a:sym typeface="+mn-lt"/>
              </a:rPr>
              <a:t>-</a:t>
            </a: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定点构型达成</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（基于</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dynamixel</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定点控制器）</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grpSp>
        <p:nvGrpSpPr>
          <p:cNvPr id="12" name="组合 11"/>
          <p:cNvGrpSpPr/>
          <p:nvPr/>
        </p:nvGrpSpPr>
        <p:grpSpPr>
          <a:xfrm>
            <a:off x="5244897" y="1922623"/>
            <a:ext cx="6465919" cy="3687682"/>
            <a:chOff x="5282997" y="2139555"/>
            <a:chExt cx="6465919" cy="3687682"/>
          </a:xfrm>
        </p:grpSpPr>
        <p:sp>
          <p:nvSpPr>
            <p:cNvPr id="5" name="文本框 4"/>
            <p:cNvSpPr txBox="1"/>
            <p:nvPr/>
          </p:nvSpPr>
          <p:spPr>
            <a:xfrm>
              <a:off x="5282997" y="5180906"/>
              <a:ext cx="5920075" cy="646331"/>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招手为</a:t>
              </a:r>
              <a:r>
                <a:rPr lang="en-US" altLang="zh-CN">
                  <a:solidFill>
                    <a:schemeClr val="tx1"/>
                  </a:solidFill>
                  <a:latin typeface="微软雅黑" panose="020B0503020204020204" pitchFamily="34" charset="-122"/>
                  <a:ea typeface="微软雅黑" panose="020B0503020204020204" pitchFamily="34" charset="-122"/>
                  <a:cs typeface="+mn-ea"/>
                  <a:sym typeface="+mn-lt"/>
                </a:rPr>
                <a:t>3</a:t>
              </a:r>
              <a:r>
                <a:rPr lang="zh-CN" altLang="en-US">
                  <a:solidFill>
                    <a:schemeClr val="tx1"/>
                  </a:solidFill>
                  <a:latin typeface="微软雅黑" panose="020B0503020204020204" pitchFamily="34" charset="-122"/>
                  <a:ea typeface="微软雅黑" panose="020B0503020204020204" pitchFamily="34" charset="-122"/>
                  <a:cs typeface="+mn-ea"/>
                  <a:sym typeface="+mn-lt"/>
                </a:rPr>
                <a:t>关节</a:t>
              </a:r>
              <a:r>
                <a:rPr lang="en-US" altLang="zh-CN">
                  <a:solidFill>
                    <a:schemeClr val="tx1"/>
                  </a:solidFill>
                  <a:latin typeface="微软雅黑" panose="020B0503020204020204" pitchFamily="34" charset="-122"/>
                  <a:ea typeface="微软雅黑" panose="020B0503020204020204" pitchFamily="34" charset="-122"/>
                  <a:cs typeface="+mn-ea"/>
                  <a:sym typeface="+mn-lt"/>
                </a:rPr>
                <a:t>0.5</a:t>
              </a:r>
              <a:r>
                <a:rPr lang="zh-CN" altLang="en-US">
                  <a:solidFill>
                    <a:schemeClr val="tx1"/>
                  </a:solidFill>
                  <a:latin typeface="微软雅黑" panose="020B0503020204020204" pitchFamily="34" charset="-122"/>
                  <a:ea typeface="微软雅黑" panose="020B0503020204020204" pitchFamily="34" charset="-122"/>
                  <a:cs typeface="+mn-ea"/>
                  <a:sym typeface="+mn-lt"/>
                </a:rPr>
                <a:t>幅度移动，摆一下手为</a:t>
              </a:r>
              <a:r>
                <a:rPr lang="en-US" altLang="zh-CN">
                  <a:solidFill>
                    <a:schemeClr val="tx1"/>
                  </a:solidFill>
                  <a:latin typeface="微软雅黑" panose="020B0503020204020204" pitchFamily="34" charset="-122"/>
                  <a:ea typeface="微软雅黑" panose="020B0503020204020204" pitchFamily="34" charset="-122"/>
                  <a:cs typeface="+mn-ea"/>
                  <a:sym typeface="+mn-lt"/>
                </a:rPr>
                <a:t>1</a:t>
              </a:r>
              <a:r>
                <a:rPr lang="zh-CN" altLang="en-US">
                  <a:solidFill>
                    <a:schemeClr val="tx1"/>
                  </a:solidFill>
                  <a:latin typeface="微软雅黑" panose="020B0503020204020204" pitchFamily="34" charset="-122"/>
                  <a:ea typeface="微软雅黑" panose="020B0503020204020204" pitchFamily="34" charset="-122"/>
                  <a:cs typeface="+mn-ea"/>
                  <a:sym typeface="+mn-lt"/>
                </a:rPr>
                <a:t>关节</a:t>
              </a:r>
              <a:r>
                <a:rPr lang="en-US" altLang="zh-CN">
                  <a:solidFill>
                    <a:schemeClr val="tx1"/>
                  </a:solidFill>
                  <a:latin typeface="微软雅黑" panose="020B0503020204020204" pitchFamily="34" charset="-122"/>
                  <a:ea typeface="微软雅黑" panose="020B0503020204020204" pitchFamily="34" charset="-122"/>
                  <a:cs typeface="+mn-ea"/>
                  <a:sym typeface="+mn-lt"/>
                </a:rPr>
                <a:t>1</a:t>
              </a:r>
              <a:r>
                <a:rPr lang="zh-CN" altLang="en-US">
                  <a:solidFill>
                    <a:schemeClr val="tx1"/>
                  </a:solidFill>
                  <a:latin typeface="微软雅黑" panose="020B0503020204020204" pitchFamily="34" charset="-122"/>
                  <a:ea typeface="微软雅黑" panose="020B0503020204020204" pitchFamily="34" charset="-122"/>
                  <a:cs typeface="+mn-ea"/>
                  <a:sym typeface="+mn-lt"/>
                </a:rPr>
                <a:t>幅度移动。夹爪伸展非过载时</a:t>
              </a:r>
              <a:r>
                <a:rPr lang="en-US" altLang="zh-CN">
                  <a:solidFill>
                    <a:schemeClr val="tx1"/>
                  </a:solidFill>
                  <a:latin typeface="微软雅黑" panose="020B0503020204020204" pitchFamily="34" charset="-122"/>
                  <a:ea typeface="微软雅黑" panose="020B0503020204020204" pitchFamily="34" charset="-122"/>
                  <a:cs typeface="+mn-ea"/>
                  <a:sym typeface="+mn-lt"/>
                </a:rPr>
                <a:t>0.4</a:t>
              </a:r>
              <a:r>
                <a:rPr lang="zh-CN" altLang="en-US">
                  <a:solidFill>
                    <a:schemeClr val="tx1"/>
                  </a:solidFill>
                  <a:latin typeface="微软雅黑" panose="020B0503020204020204" pitchFamily="34" charset="-122"/>
                  <a:ea typeface="微软雅黑" panose="020B0503020204020204" pitchFamily="34" charset="-122"/>
                  <a:cs typeface="+mn-ea"/>
                  <a:sym typeface="+mn-lt"/>
                </a:rPr>
                <a:t>幅度移动</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334963" y="3059668"/>
              <a:ext cx="6413953" cy="646331"/>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对于期望位姿，</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echo /&lt;dynamixel controller name&gt;/state</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话题获取到运动到理想点位的测距信息</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399654" y="2139555"/>
              <a:ext cx="5803418" cy="646331"/>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联合中文语言控制，实现机械臂的“招手”和“摆一下手”的机械臂构型</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39" name="矩形 38"/>
          <p:cNvSpPr/>
          <p:nvPr/>
        </p:nvSpPr>
        <p:spPr>
          <a:xfrm>
            <a:off x="481184" y="1824910"/>
            <a:ext cx="3477779" cy="2774315"/>
          </a:xfrm>
          <a:prstGeom prst="rect">
            <a:avLst/>
          </a:prstGeom>
          <a:blipFill>
            <a:blip r:embed="rId2">
              <a:extLst>
                <a:ext uri="{28A0092B-C50C-407E-A947-70E740481C1C}">
                  <a14:useLocalDpi xmlns:a14="http://schemas.microsoft.com/office/drawing/2010/main" val="0"/>
                </a:ext>
              </a:extLst>
            </a:blip>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 name="文本框 1">
            <a:extLst>
              <a:ext uri="{FF2B5EF4-FFF2-40B4-BE49-F238E27FC236}">
                <a16:creationId xmlns:a16="http://schemas.microsoft.com/office/drawing/2014/main" id="{A3F2A2B1-9EB3-4DFB-2C10-CF804311CAFC}"/>
              </a:ext>
            </a:extLst>
          </p:cNvPr>
          <p:cNvSpPr txBox="1"/>
          <p:nvPr/>
        </p:nvSpPr>
        <p:spPr>
          <a:xfrm>
            <a:off x="1683330" y="1066513"/>
            <a:ext cx="7667625" cy="369332"/>
          </a:xfrm>
          <a:prstGeom prst="rect">
            <a:avLst/>
          </a:prstGeom>
          <a:noFill/>
        </p:spPr>
        <p:txBody>
          <a:bodyPr wrap="square" rtlCol="0">
            <a:spAutoFit/>
          </a:bodyPr>
          <a:lstStyle/>
          <a:p>
            <a:r>
              <a:rPr kumimoji="1" lang="zh-CN" altLang="en-US" sz="1800" b="1">
                <a:solidFill>
                  <a:schemeClr val="bg1"/>
                </a:solidFill>
                <a:latin typeface="微软雅黑" panose="020B0503020204020204" pitchFamily="34" charset="-122"/>
                <a:sym typeface="+mn-lt"/>
              </a:rPr>
              <a:t>基于</a:t>
            </a:r>
            <a:r>
              <a:rPr kumimoji="1" lang="en-US" altLang="zh-CN" sz="1800" b="1">
                <a:solidFill>
                  <a:schemeClr val="bg1"/>
                </a:solidFill>
                <a:latin typeface="微软雅黑" panose="020B0503020204020204" pitchFamily="34" charset="-122"/>
                <a:sym typeface="+mn-lt"/>
              </a:rPr>
              <a:t>dynamixel</a:t>
            </a:r>
            <a:r>
              <a:rPr kumimoji="1" lang="zh-CN" altLang="en-US" sz="1800" b="1">
                <a:solidFill>
                  <a:schemeClr val="bg1"/>
                </a:solidFill>
                <a:latin typeface="微软雅黑" panose="020B0503020204020204" pitchFamily="34" charset="-122"/>
                <a:sym typeface="+mn-lt"/>
              </a:rPr>
              <a:t>舵机定点控制器控制的固定机械臂构型的指挥</a:t>
            </a:r>
            <a:endParaRPr lang="zh-CN" altLang="en-US"/>
          </a:p>
        </p:txBody>
      </p:sp>
      <p:sp>
        <p:nvSpPr>
          <p:cNvPr id="3" name="文本框 2">
            <a:extLst>
              <a:ext uri="{FF2B5EF4-FFF2-40B4-BE49-F238E27FC236}">
                <a16:creationId xmlns:a16="http://schemas.microsoft.com/office/drawing/2014/main" id="{7B72C524-F0A7-D12B-26A4-3F1AC88B7F04}"/>
              </a:ext>
            </a:extLst>
          </p:cNvPr>
          <p:cNvSpPr txBox="1"/>
          <p:nvPr/>
        </p:nvSpPr>
        <p:spPr>
          <a:xfrm>
            <a:off x="5296863" y="3718688"/>
            <a:ext cx="5361612" cy="369332"/>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代码控制在</a:t>
            </a:r>
            <a:r>
              <a:rPr lang="en-US" altLang="zh-CN">
                <a:solidFill>
                  <a:schemeClr val="tx1"/>
                </a:solidFill>
                <a:latin typeface="微软雅黑" panose="020B0503020204020204" pitchFamily="34" charset="-122"/>
                <a:ea typeface="微软雅黑" panose="020B0503020204020204" pitchFamily="34" charset="-122"/>
                <a:cs typeface="+mn-ea"/>
                <a:sym typeface="+mn-lt"/>
              </a:rPr>
              <a:t>/command</a:t>
            </a:r>
            <a:r>
              <a:rPr lang="zh-CN" altLang="en-US">
                <a:solidFill>
                  <a:schemeClr val="tx1"/>
                </a:solidFill>
                <a:latin typeface="微软雅黑" panose="020B0503020204020204" pitchFamily="34" charset="-122"/>
                <a:ea typeface="微软雅黑" panose="020B0503020204020204" pitchFamily="34" charset="-122"/>
                <a:cs typeface="+mn-ea"/>
                <a:sym typeface="+mn-lt"/>
              </a:rPr>
              <a:t>话题上发布预期位置</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箭头: 直角上 5">
            <a:extLst>
              <a:ext uri="{FF2B5EF4-FFF2-40B4-BE49-F238E27FC236}">
                <a16:creationId xmlns:a16="http://schemas.microsoft.com/office/drawing/2014/main" id="{C591E2A8-A3F9-5FB4-DE02-5AF8FBB70441}"/>
              </a:ext>
            </a:extLst>
          </p:cNvPr>
          <p:cNvSpPr/>
          <p:nvPr/>
        </p:nvSpPr>
        <p:spPr>
          <a:xfrm rot="5400000">
            <a:off x="1184534" y="4948787"/>
            <a:ext cx="1861174" cy="1162050"/>
          </a:xfrm>
          <a:prstGeom prst="bentUpArrow">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7" name="图形 16" descr="徽章问号 纯色填充">
            <a:extLst>
              <a:ext uri="{FF2B5EF4-FFF2-40B4-BE49-F238E27FC236}">
                <a16:creationId xmlns:a16="http://schemas.microsoft.com/office/drawing/2014/main" id="{9F2F9AEE-2DCE-4864-5710-A226CA4EF6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0354" y="5536174"/>
            <a:ext cx="914400" cy="914400"/>
          </a:xfrm>
          <a:prstGeom prst="rect">
            <a:avLst/>
          </a:prstGeom>
        </p:spPr>
      </p:pic>
    </p:spTree>
    <p:extLst>
      <p:ext uri="{BB962C8B-B14F-4D97-AF65-F5344CB8AC3E}">
        <p14:creationId xmlns:p14="http://schemas.microsoft.com/office/powerpoint/2010/main" val="3676984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模型集成部署</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turtlebot2demo.launch</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grpSp>
        <p:nvGrpSpPr>
          <p:cNvPr id="12" name="组合 11"/>
          <p:cNvGrpSpPr/>
          <p:nvPr/>
        </p:nvGrpSpPr>
        <p:grpSpPr>
          <a:xfrm>
            <a:off x="790575" y="1589732"/>
            <a:ext cx="9823951" cy="3439944"/>
            <a:chOff x="5282997" y="1885093"/>
            <a:chExt cx="5920075" cy="3668793"/>
          </a:xfrm>
        </p:grpSpPr>
        <p:sp>
          <p:nvSpPr>
            <p:cNvPr id="5" name="文本框 4"/>
            <p:cNvSpPr txBox="1"/>
            <p:nvPr/>
          </p:nvSpPr>
          <p:spPr>
            <a:xfrm>
              <a:off x="5282997" y="4362809"/>
              <a:ext cx="5920075" cy="1191077"/>
            </a:xfrm>
            <a:prstGeom prst="rect">
              <a:avLst/>
            </a:prstGeom>
            <a:noFill/>
          </p:spPr>
          <p:txBody>
            <a:bodyPr wrap="square" rtlCol="0">
              <a:spAutoFit/>
            </a:bodyPr>
            <a:lstStyle>
              <a:defPPr>
                <a:defRPr lang="zh-CN"/>
              </a:defPPr>
              <a:lvl1pPr algn="just">
                <a:defRPr sz="1800">
                  <a:solidFill>
                    <a:schemeClr val="bg1"/>
                  </a:solidFill>
                  <a:latin typeface="+mj-ea"/>
                  <a:ea typeface="+mj-ea"/>
                </a:defRPr>
              </a:lvl1pPr>
            </a:lstStyle>
            <a:p>
              <a:pPr marL="285750" indent="-285750" algn="l">
                <a:lnSpc>
                  <a:spcPct val="20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启动节点中，由于语音听写和语音助手是全局核心，在第一位启动，然后需要循环地唤醒语音识别保持异步的通讯。因此，将</a:t>
              </a:r>
              <a:r>
                <a:rPr lang="en-US" altLang="zh-CN">
                  <a:solidFill>
                    <a:schemeClr val="tx1"/>
                  </a:solidFill>
                  <a:latin typeface="微软雅黑" panose="020B0503020204020204" pitchFamily="34" charset="-122"/>
                  <a:ea typeface="微软雅黑" panose="020B0503020204020204" pitchFamily="34" charset="-122"/>
                  <a:cs typeface="+mn-ea"/>
                  <a:sym typeface="+mn-lt"/>
                </a:rPr>
                <a:t>goforward</a:t>
              </a:r>
              <a:r>
                <a:rPr lang="zh-CN" altLang="en-US">
                  <a:solidFill>
                    <a:schemeClr val="tx1"/>
                  </a:solidFill>
                  <a:latin typeface="微软雅黑" panose="020B0503020204020204" pitchFamily="34" charset="-122"/>
                  <a:ea typeface="微软雅黑" panose="020B0503020204020204" pitchFamily="34" charset="-122"/>
                  <a:cs typeface="+mn-ea"/>
                  <a:sym typeface="+mn-lt"/>
                </a:rPr>
                <a:t>的移动唤醒节点放在之后，其余节点位置任意</a:t>
              </a: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399654" y="1885093"/>
              <a:ext cx="5803418" cy="1781930"/>
            </a:xfrm>
            <a:prstGeom prst="rect">
              <a:avLst/>
            </a:prstGeom>
            <a:noFill/>
          </p:spPr>
          <p:txBody>
            <a:bodyPr wrap="square" rtlCol="0">
              <a:spAutoFit/>
            </a:bodyPr>
            <a:lstStyle>
              <a:defPPr>
                <a:defRPr lang="zh-CN"/>
              </a:defPPr>
              <a:lvl1pPr>
                <a:defRPr sz="1600">
                  <a:solidFill>
                    <a:schemeClr val="bg2"/>
                  </a:solidFill>
                  <a:latin typeface="+mj-ea"/>
                  <a:ea typeface="+mj-ea"/>
                </a:defRPr>
              </a:lvl1pPr>
            </a:lstStyle>
            <a:p>
              <a:pPr marL="285750" indent="-285750">
                <a:lnSpc>
                  <a:spcPct val="200000"/>
                </a:lnSpc>
                <a:buFont typeface="Arial" panose="020B0604020202020204" pitchFamily="34" charset="0"/>
                <a:buChar char="•"/>
              </a:pPr>
              <a:r>
                <a:rPr lang="zh-CN" altLang="en-US" sz="1800">
                  <a:solidFill>
                    <a:schemeClr val="tx1"/>
                  </a:solidFill>
                  <a:latin typeface="微软雅黑" panose="020B0503020204020204" pitchFamily="34" charset="-122"/>
                  <a:ea typeface="微软雅黑" panose="020B0503020204020204" pitchFamily="34" charset="-122"/>
                  <a:cs typeface="+mn-ea"/>
                  <a:sym typeface="+mn-lt"/>
                </a:rPr>
                <a:t>先导入加载数据流和算法特征的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launch</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文件。最前面准备中启动底盘的</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roslaunch turtlebot_bringup minimal.launch</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文件，之后在运行</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amcl_demo.launch</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中启动了</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kinect</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摄像机获取深度传感数据。并且打开</a:t>
              </a:r>
              <a:r>
                <a:rPr lang="en-US" altLang="zh-CN" sz="1800">
                  <a:solidFill>
                    <a:schemeClr val="tx1"/>
                  </a:solidFill>
                  <a:latin typeface="微软雅黑" panose="020B0503020204020204" pitchFamily="34" charset="-122"/>
                  <a:ea typeface="微软雅黑" panose="020B0503020204020204" pitchFamily="34" charset="-122"/>
                  <a:cs typeface="+mn-ea"/>
                  <a:sym typeface="+mn-lt"/>
                </a:rPr>
                <a:t>rviz_launcher</a:t>
              </a:r>
              <a:r>
                <a:rPr lang="zh-CN" altLang="en-US" sz="1800">
                  <a:solidFill>
                    <a:schemeClr val="tx1"/>
                  </a:solidFill>
                  <a:latin typeface="微软雅黑" panose="020B0503020204020204" pitchFamily="34" charset="-122"/>
                  <a:ea typeface="微软雅黑" panose="020B0503020204020204" pitchFamily="34" charset="-122"/>
                  <a:cs typeface="+mn-ea"/>
                  <a:sym typeface="+mn-lt"/>
                </a:rPr>
                <a:t>的部署资源实现导航地图可视化</a:t>
              </a:r>
              <a:endParaRPr lang="zh-CN" altLang="en-US"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2" name="文本框 1">
            <a:extLst>
              <a:ext uri="{FF2B5EF4-FFF2-40B4-BE49-F238E27FC236}">
                <a16:creationId xmlns:a16="http://schemas.microsoft.com/office/drawing/2014/main" id="{A3F2A2B1-9EB3-4DFB-2C10-CF804311CAFC}"/>
              </a:ext>
            </a:extLst>
          </p:cNvPr>
          <p:cNvSpPr txBox="1"/>
          <p:nvPr/>
        </p:nvSpPr>
        <p:spPr>
          <a:xfrm>
            <a:off x="1644026" y="1123459"/>
            <a:ext cx="7667625" cy="369332"/>
          </a:xfrm>
          <a:prstGeom prst="rect">
            <a:avLst/>
          </a:prstGeom>
          <a:noFill/>
        </p:spPr>
        <p:txBody>
          <a:bodyPr wrap="square" rtlCol="0">
            <a:spAutoFit/>
          </a:bodyPr>
          <a:lstStyle/>
          <a:p>
            <a:r>
              <a:rPr kumimoji="1" lang="en-US" altLang="zh-CN" b="1">
                <a:solidFill>
                  <a:schemeClr val="bg1"/>
                </a:solidFill>
                <a:latin typeface="微软雅黑" panose="020B0503020204020204" pitchFamily="34" charset="-122"/>
                <a:sym typeface="+mn-lt"/>
              </a:rPr>
              <a:t>ROS Noetic</a:t>
            </a:r>
            <a:r>
              <a:rPr kumimoji="1" lang="zh-CN" altLang="en-US" b="1">
                <a:solidFill>
                  <a:schemeClr val="bg1"/>
                </a:solidFill>
                <a:latin typeface="微软雅黑" panose="020B0503020204020204" pitchFamily="34" charset="-122"/>
                <a:sym typeface="+mn-lt"/>
              </a:rPr>
              <a:t>的</a:t>
            </a:r>
            <a:r>
              <a:rPr kumimoji="1" lang="en-US" altLang="zh-CN" b="1">
                <a:solidFill>
                  <a:schemeClr val="bg1"/>
                </a:solidFill>
                <a:latin typeface="微软雅黑" panose="020B0503020204020204" pitchFamily="34" charset="-122"/>
                <a:sym typeface="+mn-lt"/>
              </a:rPr>
              <a:t>launch</a:t>
            </a:r>
            <a:r>
              <a:rPr kumimoji="1" lang="zh-CN" altLang="en-US" b="1">
                <a:solidFill>
                  <a:schemeClr val="bg1"/>
                </a:solidFill>
                <a:latin typeface="微软雅黑" panose="020B0503020204020204" pitchFamily="34" charset="-122"/>
                <a:sym typeface="+mn-lt"/>
              </a:rPr>
              <a:t>集成</a:t>
            </a:r>
            <a:endParaRPr lang="zh-CN" altLang="en-US"/>
          </a:p>
        </p:txBody>
      </p:sp>
    </p:spTree>
    <p:extLst>
      <p:ext uri="{BB962C8B-B14F-4D97-AF65-F5344CB8AC3E}">
        <p14:creationId xmlns:p14="http://schemas.microsoft.com/office/powerpoint/2010/main" val="3141420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a:solidFill>
                  <a:srgbClr val="0070C0"/>
                </a:solidFill>
                <a:latin typeface="汉仪雅酷黑 75W" panose="020B0804020202020204" pitchFamily="34" charset="-122"/>
                <a:ea typeface="汉仪雅酷黑 75W" panose="020B0804020202020204" pitchFamily="34" charset="-122"/>
                <a:cs typeface="+mn-ea"/>
                <a:sym typeface="+mn-lt"/>
              </a:rPr>
              <a:t>模型集成部署</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r>
              <a:rPr lang="en-US" altLang="zh-CN" sz="1100">
                <a:solidFill>
                  <a:srgbClr val="0070C0"/>
                </a:solidFill>
                <a:latin typeface="汉仪雅酷黑 75W" panose="020B0804020202020204" pitchFamily="34" charset="-122"/>
                <a:ea typeface="汉仪雅酷黑 75W" panose="020B0804020202020204" pitchFamily="34" charset="-122"/>
                <a:cs typeface="+mn-ea"/>
                <a:sym typeface="+mn-lt"/>
              </a:rPr>
              <a:t>turtlebot2demo.launch</a:t>
            </a:r>
            <a:r>
              <a:rPr lang="zh-CN" altLang="en-US" sz="1100">
                <a:solidFill>
                  <a:srgbClr val="0070C0"/>
                </a:solidFill>
                <a:latin typeface="汉仪雅酷黑 75W" panose="020B0804020202020204" pitchFamily="34" charset="-122"/>
                <a:ea typeface="汉仪雅酷黑 75W" panose="020B0804020202020204" pitchFamily="34" charset="-122"/>
                <a:cs typeface="+mn-ea"/>
                <a:sym typeface="+mn-lt"/>
              </a:rPr>
              <a:t>）</a:t>
            </a:r>
            <a:endPar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4" name="文本框 3"/>
          <p:cNvSpPr txBox="1"/>
          <p:nvPr/>
        </p:nvSpPr>
        <p:spPr>
          <a:xfrm>
            <a:off x="1358276" y="1020485"/>
            <a:ext cx="7953375" cy="523220"/>
          </a:xfrm>
          <a:prstGeom prst="rect">
            <a:avLst/>
          </a:prstGeom>
          <a:solidFill>
            <a:srgbClr val="0070C0"/>
          </a:solidFill>
          <a:ln>
            <a:solidFill>
              <a:srgbClr val="0070C0"/>
            </a:solidFill>
          </a:ln>
        </p:spPr>
        <p:txBody>
          <a:bodyPr wrap="square">
            <a:spAutoFit/>
          </a:bodyPr>
          <a:lstStyle/>
          <a:p>
            <a:pPr lvl="8" latinLnBrk="1"/>
            <a:endParaRPr kumimoji="1" lang="ko-KR" altLang="en-US" sz="2800" b="1" dirty="0">
              <a:solidFill>
                <a:schemeClr val="bg1"/>
              </a:solidFill>
              <a:latin typeface="微软雅黑" panose="020B0503020204020204" pitchFamily="34" charset="-122"/>
              <a:sym typeface="+mn-lt"/>
            </a:endParaRPr>
          </a:p>
        </p:txBody>
      </p:sp>
      <p:sp>
        <p:nvSpPr>
          <p:cNvPr id="2" name="文本框 1">
            <a:extLst>
              <a:ext uri="{FF2B5EF4-FFF2-40B4-BE49-F238E27FC236}">
                <a16:creationId xmlns:a16="http://schemas.microsoft.com/office/drawing/2014/main" id="{A3F2A2B1-9EB3-4DFB-2C10-CF804311CAFC}"/>
              </a:ext>
            </a:extLst>
          </p:cNvPr>
          <p:cNvSpPr txBox="1"/>
          <p:nvPr/>
        </p:nvSpPr>
        <p:spPr>
          <a:xfrm>
            <a:off x="1920251" y="1097521"/>
            <a:ext cx="7667625" cy="369332"/>
          </a:xfrm>
          <a:prstGeom prst="rect">
            <a:avLst/>
          </a:prstGeom>
          <a:noFill/>
        </p:spPr>
        <p:txBody>
          <a:bodyPr wrap="square" rtlCol="0">
            <a:spAutoFit/>
          </a:bodyPr>
          <a:lstStyle/>
          <a:p>
            <a:r>
              <a:rPr kumimoji="1" lang="en-US" altLang="zh-CN" b="1">
                <a:solidFill>
                  <a:schemeClr val="bg1"/>
                </a:solidFill>
                <a:latin typeface="微软雅黑" panose="020B0503020204020204" pitchFamily="34" charset="-122"/>
                <a:sym typeface="+mn-lt"/>
              </a:rPr>
              <a:t>turtlebot2demo.launch</a:t>
            </a:r>
            <a:r>
              <a:rPr kumimoji="1" lang="zh-CN" altLang="en-US" b="1">
                <a:solidFill>
                  <a:schemeClr val="bg1"/>
                </a:solidFill>
                <a:latin typeface="微软雅黑" panose="020B0503020204020204" pitchFamily="34" charset="-122"/>
                <a:sym typeface="+mn-lt"/>
              </a:rPr>
              <a:t>完整内容</a:t>
            </a:r>
            <a:endParaRPr lang="zh-CN" altLang="en-US"/>
          </a:p>
        </p:txBody>
      </p:sp>
      <p:pic>
        <p:nvPicPr>
          <p:cNvPr id="10" name="图片 9">
            <a:extLst>
              <a:ext uri="{FF2B5EF4-FFF2-40B4-BE49-F238E27FC236}">
                <a16:creationId xmlns:a16="http://schemas.microsoft.com/office/drawing/2014/main" id="{5134408F-A0A1-47CB-4E73-442B798A26CA}"/>
              </a:ext>
            </a:extLst>
          </p:cNvPr>
          <p:cNvPicPr>
            <a:picLocks noChangeAspect="1"/>
          </p:cNvPicPr>
          <p:nvPr/>
        </p:nvPicPr>
        <p:blipFill>
          <a:blip r:embed="rId2"/>
          <a:stretch>
            <a:fillRect/>
          </a:stretch>
        </p:blipFill>
        <p:spPr>
          <a:xfrm>
            <a:off x="1358276" y="1704975"/>
            <a:ext cx="7823824" cy="4648200"/>
          </a:xfrm>
          <a:prstGeom prst="rect">
            <a:avLst/>
          </a:prstGeom>
        </p:spPr>
      </p:pic>
    </p:spTree>
    <p:extLst>
      <p:ext uri="{BB962C8B-B14F-4D97-AF65-F5344CB8AC3E}">
        <p14:creationId xmlns:p14="http://schemas.microsoft.com/office/powerpoint/2010/main" val="42861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4" name="文本框 113"/>
          <p:cNvSpPr txBox="1"/>
          <p:nvPr/>
        </p:nvSpPr>
        <p:spPr>
          <a:xfrm>
            <a:off x="53633" y="295364"/>
            <a:ext cx="6179820" cy="369332"/>
          </a:xfrm>
          <a:prstGeom prst="rect">
            <a:avLst/>
          </a:prstGeom>
          <a:noFill/>
        </p:spPr>
        <p:txBody>
          <a:bodyPr wrap="square">
            <a:spAutoFit/>
          </a:bodyPr>
          <a:lstStyle/>
          <a:p>
            <a:r>
              <a:rPr lang="en-US" altLang="zh-CN" sz="1800" dirty="0">
                <a:solidFill>
                  <a:schemeClr val="bg1"/>
                </a:solidFill>
                <a:latin typeface="汉仪雅酷黑 75W" panose="020B0804020202020204" pitchFamily="34" charset="-122"/>
                <a:ea typeface="汉仪雅酷黑 75W" panose="020B0804020202020204" pitchFamily="34" charset="-122"/>
              </a:rPr>
              <a:t>2021</a:t>
            </a:r>
            <a:r>
              <a:rPr lang="zh-CN" altLang="en-US" sz="1800" dirty="0">
                <a:solidFill>
                  <a:schemeClr val="bg1"/>
                </a:solidFill>
                <a:latin typeface="汉仪雅酷黑 75W" panose="020B0804020202020204" pitchFamily="34" charset="-122"/>
                <a:ea typeface="汉仪雅酷黑 75W" panose="020B0804020202020204" pitchFamily="34" charset="-122"/>
              </a:rPr>
              <a:t>企业主管竞选汇报模板</a:t>
            </a:r>
            <a:r>
              <a:rPr lang="en-US" altLang="zh-CN" sz="1800" dirty="0">
                <a:solidFill>
                  <a:schemeClr val="bg1"/>
                </a:solidFill>
                <a:latin typeface="汉仪雅酷黑 75W" panose="020B0804020202020204" pitchFamily="34" charset="-122"/>
                <a:ea typeface="汉仪雅酷黑 75W" panose="020B0804020202020204" pitchFamily="34" charset="-122"/>
              </a:rPr>
              <a:t>ppt— — — —</a:t>
            </a:r>
          </a:p>
        </p:txBody>
      </p:sp>
      <p:sp>
        <p:nvSpPr>
          <p:cNvPr id="23" name="PA-矩形 18"/>
          <p:cNvSpPr/>
          <p:nvPr>
            <p:custDataLst>
              <p:tags r:id="rId1"/>
            </p:custDataLst>
          </p:nvPr>
        </p:nvSpPr>
        <p:spPr>
          <a:xfrm>
            <a:off x="1356503" y="2265702"/>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第四章节</a:t>
            </a:r>
          </a:p>
        </p:txBody>
      </p:sp>
      <p:sp>
        <p:nvSpPr>
          <p:cNvPr id="24" name="PA-文本框 20"/>
          <p:cNvSpPr txBox="1"/>
          <p:nvPr>
            <p:custDataLst>
              <p:tags r:id="rId2"/>
            </p:custDataLst>
          </p:nvPr>
        </p:nvSpPr>
        <p:spPr bwMode="auto">
          <a:xfrm>
            <a:off x="153336" y="3246939"/>
            <a:ext cx="685920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目标规划（当选后如何开展工作）</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right)">
                                      <p:cBhvr>
                                        <p:cTn id="7" dur="500"/>
                                        <p:tgtEl>
                                          <p:spTgt spid="114"/>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to="" calcmode="lin" valueType="num">
                                      <p:cBhvr>
                                        <p:cTn id="11"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12"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13" dur="300">
                                          <p:stCondLst>
                                            <p:cond delay="0"/>
                                          </p:stCondLst>
                                        </p:cTn>
                                        <p:tgtEl>
                                          <p:spTgt spid="23"/>
                                        </p:tgtEl>
                                      </p:cBhvr>
                                    </p:animEffect>
                                  </p:childTnLst>
                                </p:cTn>
                              </p:par>
                            </p:childTnLst>
                          </p:cTn>
                        </p:par>
                        <p:par>
                          <p:cTn id="14" fill="hold">
                            <p:stCondLst>
                              <p:cond delay="1409"/>
                            </p:stCondLst>
                            <p:childTnLst>
                              <p:par>
                                <p:cTn id="15" presetID="0" presetClass="entr" presetSubtype="0" decel="70000" fill="hold" grpId="0" nodeType="afterEffect">
                                  <p:stCondLst>
                                    <p:cond delay="0"/>
                                  </p:stCondLst>
                                  <p:iterate type="lt">
                                    <p:tmPct val="10000"/>
                                  </p:iterate>
                                  <p:childTnLst>
                                    <p:set>
                                      <p:cBhvr>
                                        <p:cTn id="16" dur="855" fill="hold">
                                          <p:stCondLst>
                                            <p:cond delay="1"/>
                                          </p:stCondLst>
                                        </p:cTn>
                                        <p:tgtEl>
                                          <p:spTgt spid="24"/>
                                        </p:tgtEl>
                                        <p:attrNameLst>
                                          <p:attrName>style.visibility</p:attrName>
                                        </p:attrNameLst>
                                      </p:cBhvr>
                                      <p:to>
                                        <p:strVal val="visible"/>
                                      </p:to>
                                    </p:set>
                                    <p:anim to="" calcmode="lin" valueType="num">
                                      <p:cBhvr>
                                        <p:cTn id="17"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8"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9" dur="998" fill="hold">
                                          <p:stCondLst>
                                            <p:cond delay="2"/>
                                          </p:stCondLst>
                                        </p:cTn>
                                        <p:tgtEl>
                                          <p:spTgt spid="24"/>
                                        </p:tgtEl>
                                        <p:attrNameLst>
                                          <p:attrName>style.opacity</p:attrName>
                                        </p:attrNameLst>
                                      </p:cBhvr>
                                      <p:tavLst>
                                        <p:tav tm="0">
                                          <p:val>
                                            <p:fltVal val="0"/>
                                          </p:val>
                                        </p:tav>
                                        <p:tav tm="100000">
                                          <p:val>
                                            <p:fltVal val="1"/>
                                          </p:val>
                                        </p:tav>
                                      </p:tavLst>
                                    </p:anim>
                                    <p:animScale>
                                      <p:cBhvr>
                                        <p:cTn id="20" dur="998" fill="hold">
                                          <p:stCondLst>
                                            <p:cond delay="1"/>
                                          </p:stCondLst>
                                        </p:cTn>
                                        <p:tgtEl>
                                          <p:spTgt spid="24"/>
                                        </p:tgtEl>
                                      </p:cBhvr>
                                      <p:from x="500000" y="500000"/>
                                      <p:to x="100000" y="100000"/>
                                    </p:animScale>
                                    <p:anim to="" calcmode="lin" valueType="num">
                                      <p:cBhvr>
                                        <p:cTn id="21"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22"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目标规划</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（当选后如何开展工作）</a:t>
            </a:r>
          </a:p>
        </p:txBody>
      </p:sp>
      <p:grpSp>
        <p:nvGrpSpPr>
          <p:cNvPr id="10" name="组合 9"/>
          <p:cNvGrpSpPr/>
          <p:nvPr/>
        </p:nvGrpSpPr>
        <p:grpSpPr>
          <a:xfrm>
            <a:off x="692442" y="1552214"/>
            <a:ext cx="10807116" cy="1061696"/>
            <a:chOff x="668604" y="1788184"/>
            <a:chExt cx="10807116" cy="1061696"/>
          </a:xfrm>
        </p:grpSpPr>
        <p:sp>
          <p:nvSpPr>
            <p:cNvPr id="13" name="矩形 12"/>
            <p:cNvSpPr/>
            <p:nvPr/>
          </p:nvSpPr>
          <p:spPr>
            <a:xfrm>
              <a:off x="668604" y="1788184"/>
              <a:ext cx="10746155" cy="874085"/>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cs typeface="+mn-ea"/>
                  <a:sym typeface="+mn-lt"/>
                </a:rPr>
                <a:t>以运营思路为核心要义，内容产量为前提，重点做好内容价值分析并定向生产，融合成一支学习型、运营型、沟通型队伍，助力项目提质增效发展。</a:t>
              </a:r>
            </a:p>
          </p:txBody>
        </p:sp>
        <p:cxnSp>
          <p:nvCxnSpPr>
            <p:cNvPr id="3" name="直接连接符 2"/>
            <p:cNvCxnSpPr/>
            <p:nvPr/>
          </p:nvCxnSpPr>
          <p:spPr>
            <a:xfrm>
              <a:off x="792480" y="2849880"/>
              <a:ext cx="106832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816318" y="3029063"/>
            <a:ext cx="4613311" cy="799874"/>
            <a:chOff x="816318" y="2998458"/>
            <a:chExt cx="4613311" cy="799874"/>
          </a:xfrm>
        </p:grpSpPr>
        <p:sp>
          <p:nvSpPr>
            <p:cNvPr id="15" name="矩形 14"/>
            <p:cNvSpPr/>
            <p:nvPr/>
          </p:nvSpPr>
          <p:spPr>
            <a:xfrm>
              <a:off x="816318" y="3429000"/>
              <a:ext cx="4613311"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cs typeface="+mn-ea"/>
                  <a:sym typeface="+mn-lt"/>
                </a:rPr>
                <a:t>紧握市场动向，想到就去突破</a:t>
              </a:r>
            </a:p>
          </p:txBody>
        </p:sp>
        <p:sp>
          <p:nvSpPr>
            <p:cNvPr id="16" name="矩形 15"/>
            <p:cNvSpPr/>
            <p:nvPr/>
          </p:nvSpPr>
          <p:spPr>
            <a:xfrm>
              <a:off x="816319" y="2998458"/>
              <a:ext cx="1576362" cy="400110"/>
            </a:xfrm>
            <a:prstGeom prst="rect">
              <a:avLst/>
            </a:prstGeom>
          </p:spPr>
          <p:txBody>
            <a:bodyPr wrap="square">
              <a:spAutoFit/>
            </a:bodyPr>
            <a:lstStyle/>
            <a:p>
              <a:pPr marL="342900" indent="-3429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mn-ea"/>
                  <a:sym typeface="+mn-lt"/>
                </a:rPr>
                <a:t>观察市场</a:t>
              </a:r>
            </a:p>
          </p:txBody>
        </p:sp>
      </p:grpSp>
      <p:grpSp>
        <p:nvGrpSpPr>
          <p:cNvPr id="21" name="组合 20"/>
          <p:cNvGrpSpPr/>
          <p:nvPr/>
        </p:nvGrpSpPr>
        <p:grpSpPr>
          <a:xfrm>
            <a:off x="816318" y="4196037"/>
            <a:ext cx="6152551" cy="799875"/>
            <a:chOff x="816318" y="4039000"/>
            <a:chExt cx="6152551" cy="799875"/>
          </a:xfrm>
        </p:grpSpPr>
        <p:sp>
          <p:nvSpPr>
            <p:cNvPr id="17" name="矩形 16"/>
            <p:cNvSpPr/>
            <p:nvPr/>
          </p:nvSpPr>
          <p:spPr>
            <a:xfrm>
              <a:off x="816318" y="4469543"/>
              <a:ext cx="6152551"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cs typeface="+mn-ea"/>
                  <a:sym typeface="+mn-lt"/>
                </a:rPr>
                <a:t>取其精华去其糟粕，今早完成弯道超车</a:t>
              </a:r>
            </a:p>
          </p:txBody>
        </p:sp>
        <p:sp>
          <p:nvSpPr>
            <p:cNvPr id="18" name="矩形 17"/>
            <p:cNvSpPr/>
            <p:nvPr/>
          </p:nvSpPr>
          <p:spPr>
            <a:xfrm>
              <a:off x="816318" y="4039000"/>
              <a:ext cx="1576363" cy="400110"/>
            </a:xfrm>
            <a:prstGeom prst="rect">
              <a:avLst/>
            </a:prstGeom>
          </p:spPr>
          <p:txBody>
            <a:bodyPr wrap="square">
              <a:spAutoFit/>
            </a:bodyPr>
            <a:lstStyle/>
            <a:p>
              <a:pPr marL="342900" indent="-3429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mn-ea"/>
                  <a:sym typeface="+mn-lt"/>
                </a:rPr>
                <a:t>观察竞品</a:t>
              </a:r>
            </a:p>
          </p:txBody>
        </p:sp>
      </p:grpSp>
      <p:grpSp>
        <p:nvGrpSpPr>
          <p:cNvPr id="14" name="组合 13"/>
          <p:cNvGrpSpPr/>
          <p:nvPr/>
        </p:nvGrpSpPr>
        <p:grpSpPr>
          <a:xfrm>
            <a:off x="816318" y="5411065"/>
            <a:ext cx="6152551" cy="799874"/>
            <a:chOff x="816318" y="5110185"/>
            <a:chExt cx="6152551" cy="799874"/>
          </a:xfrm>
        </p:grpSpPr>
        <p:sp>
          <p:nvSpPr>
            <p:cNvPr id="19" name="矩形 18"/>
            <p:cNvSpPr/>
            <p:nvPr/>
          </p:nvSpPr>
          <p:spPr>
            <a:xfrm>
              <a:off x="816318" y="5540727"/>
              <a:ext cx="6152551"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cs typeface="+mn-ea"/>
                  <a:sym typeface="+mn-lt"/>
                </a:rPr>
                <a:t>观察用户、内容、数据，提升商业价值</a:t>
              </a:r>
            </a:p>
          </p:txBody>
        </p:sp>
        <p:sp>
          <p:nvSpPr>
            <p:cNvPr id="20" name="矩形 19"/>
            <p:cNvSpPr/>
            <p:nvPr/>
          </p:nvSpPr>
          <p:spPr>
            <a:xfrm>
              <a:off x="816318" y="5110185"/>
              <a:ext cx="1576363" cy="400110"/>
            </a:xfrm>
            <a:prstGeom prst="rect">
              <a:avLst/>
            </a:prstGeom>
          </p:spPr>
          <p:txBody>
            <a:bodyPr wrap="square">
              <a:spAutoFit/>
            </a:bodyPr>
            <a:lstStyle/>
            <a:p>
              <a:pPr marL="342900" indent="-342900">
                <a:buFont typeface="Wingdings" panose="05000000000000000000" pitchFamily="2" charset="2"/>
                <a:buChar char="l"/>
              </a:pPr>
              <a:r>
                <a:rPr lang="zh-CN" altLang="en-US" sz="2000" b="1" dirty="0">
                  <a:solidFill>
                    <a:srgbClr val="0070C0"/>
                  </a:solidFill>
                  <a:latin typeface="微软雅黑" panose="020B0503020204020204" pitchFamily="34" charset="-122"/>
                  <a:ea typeface="微软雅黑" panose="020B0503020204020204" pitchFamily="34" charset="-122"/>
                  <a:cs typeface="+mn-ea"/>
                  <a:sym typeface="+mn-lt"/>
                </a:rPr>
                <a:t>观察自己</a:t>
              </a:r>
            </a:p>
          </p:txBody>
        </p:sp>
      </p:grpSp>
      <p:sp>
        <p:nvSpPr>
          <p:cNvPr id="104" name="矩形: 圆角 103"/>
          <p:cNvSpPr/>
          <p:nvPr/>
        </p:nvSpPr>
        <p:spPr>
          <a:xfrm>
            <a:off x="6839585" y="3549650"/>
            <a:ext cx="3059430" cy="2524125"/>
          </a:xfrm>
          <a:prstGeom prst="roundRect">
            <a:avLst>
              <a:gd name="adj" fmla="val 361"/>
            </a:avLst>
          </a:prstGeom>
          <a:blipFill>
            <a:blip r:embed="rId2"/>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 presetClass="entr" presetSubtype="2" fill="hold" grpId="0" nodeType="withEffect">
                                  <p:stCondLst>
                                    <p:cond delay="0"/>
                                  </p:stCondLst>
                                  <p:childTnLst>
                                    <p:set>
                                      <p:cBhvr>
                                        <p:cTn id="21" dur="1" fill="hold">
                                          <p:stCondLst>
                                            <p:cond delay="0"/>
                                          </p:stCondLst>
                                        </p:cTn>
                                        <p:tgtEl>
                                          <p:spTgt spid="104"/>
                                        </p:tgtEl>
                                        <p:attrNameLst>
                                          <p:attrName>style.visibility</p:attrName>
                                        </p:attrNameLst>
                                      </p:cBhvr>
                                      <p:to>
                                        <p:strVal val="visible"/>
                                      </p:to>
                                    </p:set>
                                    <p:anim calcmode="lin" valueType="num">
                                      <p:cBhvr additive="base">
                                        <p:cTn id="22" dur="500" fill="hold"/>
                                        <p:tgtEl>
                                          <p:spTgt spid="104"/>
                                        </p:tgtEl>
                                        <p:attrNameLst>
                                          <p:attrName>ppt_x</p:attrName>
                                        </p:attrNameLst>
                                      </p:cBhvr>
                                      <p:tavLst>
                                        <p:tav tm="0">
                                          <p:val>
                                            <p:strVal val="1+#ppt_w/2"/>
                                          </p:val>
                                        </p:tav>
                                        <p:tav tm="100000">
                                          <p:val>
                                            <p:strVal val="#ppt_x"/>
                                          </p:val>
                                        </p:tav>
                                      </p:tavLst>
                                    </p:anim>
                                    <p:anim calcmode="lin" valueType="num">
                                      <p:cBhvr additive="base">
                                        <p:cTn id="23"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目标规划</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（当选后如何开展工作）</a:t>
            </a:r>
          </a:p>
        </p:txBody>
      </p:sp>
      <p:grpSp>
        <p:nvGrpSpPr>
          <p:cNvPr id="3" name="组合 2"/>
          <p:cNvGrpSpPr/>
          <p:nvPr/>
        </p:nvGrpSpPr>
        <p:grpSpPr>
          <a:xfrm>
            <a:off x="6201107" y="1582937"/>
            <a:ext cx="776214" cy="900410"/>
            <a:chOff x="5992762" y="1930440"/>
            <a:chExt cx="776214" cy="900410"/>
          </a:xfrm>
        </p:grpSpPr>
        <p:sp>
          <p:nvSpPr>
            <p:cNvPr id="4" name="六边形 3"/>
            <p:cNvSpPr/>
            <p:nvPr/>
          </p:nvSpPr>
          <p:spPr>
            <a:xfrm rot="5400000">
              <a:off x="5930664" y="1992538"/>
              <a:ext cx="900410" cy="776214"/>
            </a:xfrm>
            <a:prstGeom prst="hexagon">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Oval 9"/>
            <p:cNvSpPr/>
            <p:nvPr/>
          </p:nvSpPr>
          <p:spPr>
            <a:xfrm>
              <a:off x="6189752" y="2189815"/>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p:cNvGrpSpPr/>
          <p:nvPr/>
        </p:nvGrpSpPr>
        <p:grpSpPr>
          <a:xfrm>
            <a:off x="6201107" y="3382894"/>
            <a:ext cx="776214" cy="900410"/>
            <a:chOff x="5992762" y="3371319"/>
            <a:chExt cx="776214" cy="900410"/>
          </a:xfrm>
        </p:grpSpPr>
        <p:sp>
          <p:nvSpPr>
            <p:cNvPr id="7" name="六边形 6"/>
            <p:cNvSpPr/>
            <p:nvPr/>
          </p:nvSpPr>
          <p:spPr>
            <a:xfrm rot="5400000">
              <a:off x="5930664" y="3433417"/>
              <a:ext cx="900410" cy="776214"/>
            </a:xfrm>
            <a:prstGeom prst="hexagon">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 name="Oval 23"/>
            <p:cNvSpPr/>
            <p:nvPr/>
          </p:nvSpPr>
          <p:spPr>
            <a:xfrm>
              <a:off x="6189752" y="3663930"/>
              <a:ext cx="382235" cy="315186"/>
            </a:xfrm>
            <a:custGeom>
              <a:avLst/>
              <a:gdLst>
                <a:gd name="connsiteX0" fmla="*/ 307902 w 606227"/>
                <a:gd name="connsiteY0" fmla="*/ 194055 h 499886"/>
                <a:gd name="connsiteX1" fmla="*/ 419305 w 606227"/>
                <a:gd name="connsiteY1" fmla="*/ 242224 h 499886"/>
                <a:gd name="connsiteX2" fmla="*/ 460955 w 606227"/>
                <a:gd name="connsiteY2" fmla="*/ 343954 h 499886"/>
                <a:gd name="connsiteX3" fmla="*/ 517800 w 606227"/>
                <a:gd name="connsiteY3" fmla="*/ 323297 h 499886"/>
                <a:gd name="connsiteX4" fmla="*/ 606227 w 606227"/>
                <a:gd name="connsiteY4" fmla="*/ 411592 h 499886"/>
                <a:gd name="connsiteX5" fmla="*/ 517800 w 606227"/>
                <a:gd name="connsiteY5" fmla="*/ 499886 h 499886"/>
                <a:gd name="connsiteX6" fmla="*/ 314493 w 606227"/>
                <a:gd name="connsiteY6" fmla="*/ 499886 h 499886"/>
                <a:gd name="connsiteX7" fmla="*/ 307902 w 606227"/>
                <a:gd name="connsiteY7" fmla="*/ 499886 h 499886"/>
                <a:gd name="connsiteX8" fmla="*/ 162629 w 606227"/>
                <a:gd name="connsiteY8" fmla="*/ 499886 h 499886"/>
                <a:gd name="connsiteX9" fmla="*/ 108530 w 606227"/>
                <a:gd name="connsiteY9" fmla="*/ 445867 h 499886"/>
                <a:gd name="connsiteX10" fmla="*/ 161439 w 606227"/>
                <a:gd name="connsiteY10" fmla="*/ 391849 h 499886"/>
                <a:gd name="connsiteX11" fmla="*/ 154757 w 606227"/>
                <a:gd name="connsiteY11" fmla="*/ 346970 h 499886"/>
                <a:gd name="connsiteX12" fmla="*/ 175994 w 606227"/>
                <a:gd name="connsiteY12" fmla="*/ 269279 h 499886"/>
                <a:gd name="connsiteX13" fmla="*/ 307902 w 606227"/>
                <a:gd name="connsiteY13" fmla="*/ 194055 h 499886"/>
                <a:gd name="connsiteX14" fmla="*/ 175457 w 606227"/>
                <a:gd name="connsiteY14" fmla="*/ 0 h 499886"/>
                <a:gd name="connsiteX15" fmla="*/ 310277 w 606227"/>
                <a:gd name="connsiteY15" fmla="*/ 131897 h 499886"/>
                <a:gd name="connsiteX16" fmla="*/ 360342 w 606227"/>
                <a:gd name="connsiteY16" fmla="*/ 113707 h 499886"/>
                <a:gd name="connsiteX17" fmla="*/ 438140 w 606227"/>
                <a:gd name="connsiteY17" fmla="*/ 191493 h 499886"/>
                <a:gd name="connsiteX18" fmla="*/ 428530 w 606227"/>
                <a:gd name="connsiteY18" fmla="*/ 228969 h 499886"/>
                <a:gd name="connsiteX19" fmla="*/ 426241 w 606227"/>
                <a:gd name="connsiteY19" fmla="*/ 226592 h 499886"/>
                <a:gd name="connsiteX20" fmla="*/ 307805 w 606227"/>
                <a:gd name="connsiteY20" fmla="*/ 178239 h 499886"/>
                <a:gd name="connsiteX21" fmla="*/ 157884 w 606227"/>
                <a:gd name="connsiteY21" fmla="*/ 269278 h 499886"/>
                <a:gd name="connsiteX22" fmla="*/ 47686 w 606227"/>
                <a:gd name="connsiteY22" fmla="*/ 269278 h 499886"/>
                <a:gd name="connsiteX23" fmla="*/ 0 w 606227"/>
                <a:gd name="connsiteY23" fmla="*/ 221656 h 499886"/>
                <a:gd name="connsiteX24" fmla="*/ 46587 w 606227"/>
                <a:gd name="connsiteY24" fmla="*/ 174126 h 499886"/>
                <a:gd name="connsiteX25" fmla="*/ 40638 w 606227"/>
                <a:gd name="connsiteY25" fmla="*/ 134639 h 499886"/>
                <a:gd name="connsiteX26" fmla="*/ 175457 w 606227"/>
                <a:gd name="connsiteY26" fmla="*/ 0 h 4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227" h="499886">
                  <a:moveTo>
                    <a:pt x="307902" y="194055"/>
                  </a:moveTo>
                  <a:cubicBezTo>
                    <a:pt x="351840" y="194055"/>
                    <a:pt x="391385" y="212610"/>
                    <a:pt x="419305" y="242224"/>
                  </a:cubicBezTo>
                  <a:cubicBezTo>
                    <a:pt x="444478" y="268913"/>
                    <a:pt x="460131" y="304560"/>
                    <a:pt x="460955" y="343954"/>
                  </a:cubicBezTo>
                  <a:cubicBezTo>
                    <a:pt x="476333" y="331067"/>
                    <a:pt x="496106" y="323297"/>
                    <a:pt x="517800" y="323297"/>
                  </a:cubicBezTo>
                  <a:cubicBezTo>
                    <a:pt x="566591" y="323297"/>
                    <a:pt x="606227" y="362783"/>
                    <a:pt x="606227" y="411592"/>
                  </a:cubicBezTo>
                  <a:cubicBezTo>
                    <a:pt x="606227" y="460400"/>
                    <a:pt x="566591" y="499886"/>
                    <a:pt x="517800" y="499886"/>
                  </a:cubicBezTo>
                  <a:lnTo>
                    <a:pt x="314493" y="499886"/>
                  </a:lnTo>
                  <a:lnTo>
                    <a:pt x="307902" y="499886"/>
                  </a:lnTo>
                  <a:lnTo>
                    <a:pt x="162629" y="499886"/>
                  </a:lnTo>
                  <a:cubicBezTo>
                    <a:pt x="132788" y="499886"/>
                    <a:pt x="108530" y="475664"/>
                    <a:pt x="108530" y="445867"/>
                  </a:cubicBezTo>
                  <a:cubicBezTo>
                    <a:pt x="108530" y="416436"/>
                    <a:pt x="132147" y="392489"/>
                    <a:pt x="161439" y="391849"/>
                  </a:cubicBezTo>
                  <a:cubicBezTo>
                    <a:pt x="157046" y="377682"/>
                    <a:pt x="154757" y="362600"/>
                    <a:pt x="154757" y="346970"/>
                  </a:cubicBezTo>
                  <a:cubicBezTo>
                    <a:pt x="154757" y="318636"/>
                    <a:pt x="162538" y="292038"/>
                    <a:pt x="175994" y="269279"/>
                  </a:cubicBezTo>
                  <a:cubicBezTo>
                    <a:pt x="202632" y="224309"/>
                    <a:pt x="251697" y="194055"/>
                    <a:pt x="307902" y="194055"/>
                  </a:cubicBezTo>
                  <a:close/>
                  <a:moveTo>
                    <a:pt x="175457" y="0"/>
                  </a:moveTo>
                  <a:cubicBezTo>
                    <a:pt x="249045" y="0"/>
                    <a:pt x="308812" y="58773"/>
                    <a:pt x="310277" y="131897"/>
                  </a:cubicBezTo>
                  <a:cubicBezTo>
                    <a:pt x="323823" y="120563"/>
                    <a:pt x="341213" y="113707"/>
                    <a:pt x="360342" y="113707"/>
                  </a:cubicBezTo>
                  <a:cubicBezTo>
                    <a:pt x="403268" y="113707"/>
                    <a:pt x="438140" y="148532"/>
                    <a:pt x="438140" y="191493"/>
                  </a:cubicBezTo>
                  <a:cubicBezTo>
                    <a:pt x="438140" y="205112"/>
                    <a:pt x="434662" y="217817"/>
                    <a:pt x="428530" y="228969"/>
                  </a:cubicBezTo>
                  <a:cubicBezTo>
                    <a:pt x="427797" y="228146"/>
                    <a:pt x="426974" y="227323"/>
                    <a:pt x="426241" y="226592"/>
                  </a:cubicBezTo>
                  <a:cubicBezTo>
                    <a:pt x="394390" y="195423"/>
                    <a:pt x="352379" y="178239"/>
                    <a:pt x="307805" y="178239"/>
                  </a:cubicBezTo>
                  <a:cubicBezTo>
                    <a:pt x="242730" y="178239"/>
                    <a:pt x="186166" y="215258"/>
                    <a:pt x="157884" y="269278"/>
                  </a:cubicBezTo>
                  <a:lnTo>
                    <a:pt x="47686" y="269278"/>
                  </a:lnTo>
                  <a:cubicBezTo>
                    <a:pt x="21326" y="269278"/>
                    <a:pt x="0" y="247981"/>
                    <a:pt x="0" y="221656"/>
                  </a:cubicBezTo>
                  <a:cubicBezTo>
                    <a:pt x="0" y="195789"/>
                    <a:pt x="20777" y="174674"/>
                    <a:pt x="46587" y="174126"/>
                  </a:cubicBezTo>
                  <a:cubicBezTo>
                    <a:pt x="42743" y="161603"/>
                    <a:pt x="40638" y="148350"/>
                    <a:pt x="40638" y="134639"/>
                  </a:cubicBezTo>
                  <a:cubicBezTo>
                    <a:pt x="40638" y="60236"/>
                    <a:pt x="101046" y="0"/>
                    <a:pt x="1754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p:cNvGrpSpPr/>
          <p:nvPr/>
        </p:nvGrpSpPr>
        <p:grpSpPr>
          <a:xfrm>
            <a:off x="6201107" y="4823773"/>
            <a:ext cx="776214" cy="900410"/>
            <a:chOff x="5992762" y="4812198"/>
            <a:chExt cx="776214" cy="900410"/>
          </a:xfrm>
        </p:grpSpPr>
        <p:sp>
          <p:nvSpPr>
            <p:cNvPr id="10" name="六边形 9"/>
            <p:cNvSpPr/>
            <p:nvPr/>
          </p:nvSpPr>
          <p:spPr>
            <a:xfrm rot="5400000">
              <a:off x="5930664" y="4874296"/>
              <a:ext cx="900410" cy="776214"/>
            </a:xfrm>
            <a:prstGeom prst="hexagon">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 name="Oval 30"/>
            <p:cNvSpPr/>
            <p:nvPr/>
          </p:nvSpPr>
          <p:spPr>
            <a:xfrm>
              <a:off x="6197420" y="5071285"/>
              <a:ext cx="366897" cy="3822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82376" h="606722">
                  <a:moveTo>
                    <a:pt x="0" y="404481"/>
                  </a:moveTo>
                  <a:lnTo>
                    <a:pt x="76012" y="404481"/>
                  </a:lnTo>
                  <a:lnTo>
                    <a:pt x="76012" y="505601"/>
                  </a:lnTo>
                  <a:cubicBezTo>
                    <a:pt x="76012" y="519552"/>
                    <a:pt x="87316" y="530837"/>
                    <a:pt x="101291" y="530837"/>
                  </a:cubicBezTo>
                  <a:cubicBezTo>
                    <a:pt x="115265" y="530837"/>
                    <a:pt x="126658" y="519552"/>
                    <a:pt x="126658" y="505601"/>
                  </a:cubicBezTo>
                  <a:lnTo>
                    <a:pt x="126658" y="404481"/>
                  </a:lnTo>
                  <a:lnTo>
                    <a:pt x="151936" y="404481"/>
                  </a:lnTo>
                  <a:lnTo>
                    <a:pt x="151936" y="505601"/>
                  </a:lnTo>
                  <a:cubicBezTo>
                    <a:pt x="151936" y="519552"/>
                    <a:pt x="163240" y="530837"/>
                    <a:pt x="177214" y="530837"/>
                  </a:cubicBezTo>
                  <a:cubicBezTo>
                    <a:pt x="191277" y="530837"/>
                    <a:pt x="202581" y="519552"/>
                    <a:pt x="202581" y="505601"/>
                  </a:cubicBezTo>
                  <a:lnTo>
                    <a:pt x="202581" y="404481"/>
                  </a:lnTo>
                  <a:lnTo>
                    <a:pt x="227859" y="404481"/>
                  </a:lnTo>
                  <a:lnTo>
                    <a:pt x="227859" y="505601"/>
                  </a:lnTo>
                  <a:cubicBezTo>
                    <a:pt x="227859" y="519552"/>
                    <a:pt x="239163" y="530837"/>
                    <a:pt x="253226" y="530837"/>
                  </a:cubicBezTo>
                  <a:cubicBezTo>
                    <a:pt x="267200" y="530837"/>
                    <a:pt x="278504" y="519552"/>
                    <a:pt x="278504" y="505601"/>
                  </a:cubicBezTo>
                  <a:lnTo>
                    <a:pt x="278504" y="404481"/>
                  </a:lnTo>
                  <a:lnTo>
                    <a:pt x="303872" y="404481"/>
                  </a:lnTo>
                  <a:lnTo>
                    <a:pt x="303872" y="505601"/>
                  </a:lnTo>
                  <a:cubicBezTo>
                    <a:pt x="303872" y="519552"/>
                    <a:pt x="315176" y="530837"/>
                    <a:pt x="329150" y="530837"/>
                  </a:cubicBezTo>
                  <a:cubicBezTo>
                    <a:pt x="343124" y="530837"/>
                    <a:pt x="354428" y="519552"/>
                    <a:pt x="354428" y="505601"/>
                  </a:cubicBezTo>
                  <a:lnTo>
                    <a:pt x="354428" y="404481"/>
                  </a:lnTo>
                  <a:lnTo>
                    <a:pt x="379795" y="404481"/>
                  </a:lnTo>
                  <a:lnTo>
                    <a:pt x="379795" y="505601"/>
                  </a:lnTo>
                  <a:cubicBezTo>
                    <a:pt x="379795" y="519552"/>
                    <a:pt x="391099" y="530837"/>
                    <a:pt x="405073" y="530837"/>
                  </a:cubicBezTo>
                  <a:cubicBezTo>
                    <a:pt x="419136" y="530837"/>
                    <a:pt x="430440" y="519552"/>
                    <a:pt x="430440" y="505601"/>
                  </a:cubicBezTo>
                  <a:lnTo>
                    <a:pt x="430440" y="404481"/>
                  </a:lnTo>
                  <a:lnTo>
                    <a:pt x="455718" y="404481"/>
                  </a:lnTo>
                  <a:lnTo>
                    <a:pt x="455718" y="505601"/>
                  </a:lnTo>
                  <a:cubicBezTo>
                    <a:pt x="455718" y="519552"/>
                    <a:pt x="467022" y="530837"/>
                    <a:pt x="481085" y="530837"/>
                  </a:cubicBezTo>
                  <a:cubicBezTo>
                    <a:pt x="495060" y="530837"/>
                    <a:pt x="506364" y="519552"/>
                    <a:pt x="506364" y="505601"/>
                  </a:cubicBezTo>
                  <a:lnTo>
                    <a:pt x="506364" y="404481"/>
                  </a:lnTo>
                  <a:lnTo>
                    <a:pt x="582376" y="404481"/>
                  </a:lnTo>
                  <a:lnTo>
                    <a:pt x="582376" y="581397"/>
                  </a:lnTo>
                  <a:cubicBezTo>
                    <a:pt x="582376" y="595348"/>
                    <a:pt x="570983" y="606722"/>
                    <a:pt x="557009" y="606722"/>
                  </a:cubicBezTo>
                  <a:lnTo>
                    <a:pt x="25367" y="606722"/>
                  </a:lnTo>
                  <a:cubicBezTo>
                    <a:pt x="11304" y="606722"/>
                    <a:pt x="0" y="595348"/>
                    <a:pt x="0" y="581397"/>
                  </a:cubicBezTo>
                  <a:close/>
                  <a:moveTo>
                    <a:pt x="405086" y="0"/>
                  </a:moveTo>
                  <a:cubicBezTo>
                    <a:pt x="419149" y="0"/>
                    <a:pt x="430454" y="11287"/>
                    <a:pt x="430454" y="25239"/>
                  </a:cubicBezTo>
                  <a:cubicBezTo>
                    <a:pt x="430454" y="81051"/>
                    <a:pt x="384969" y="126375"/>
                    <a:pt x="329160" y="126375"/>
                  </a:cubicBezTo>
                  <a:cubicBezTo>
                    <a:pt x="310468" y="126375"/>
                    <a:pt x="294357" y="136595"/>
                    <a:pt x="285545" y="151704"/>
                  </a:cubicBezTo>
                  <a:lnTo>
                    <a:pt x="478074" y="151704"/>
                  </a:lnTo>
                  <a:cubicBezTo>
                    <a:pt x="535575" y="151704"/>
                    <a:pt x="582305" y="198361"/>
                    <a:pt x="582305" y="255772"/>
                  </a:cubicBezTo>
                  <a:lnTo>
                    <a:pt x="582305" y="353886"/>
                  </a:lnTo>
                  <a:lnTo>
                    <a:pt x="0" y="353886"/>
                  </a:lnTo>
                  <a:lnTo>
                    <a:pt x="0" y="255772"/>
                  </a:lnTo>
                  <a:cubicBezTo>
                    <a:pt x="0" y="198361"/>
                    <a:pt x="46819" y="151704"/>
                    <a:pt x="104320" y="151704"/>
                  </a:cubicBezTo>
                  <a:lnTo>
                    <a:pt x="231516" y="151704"/>
                  </a:lnTo>
                  <a:cubicBezTo>
                    <a:pt x="242820" y="108157"/>
                    <a:pt x="282073" y="75807"/>
                    <a:pt x="329160" y="75807"/>
                  </a:cubicBezTo>
                  <a:cubicBezTo>
                    <a:pt x="357109" y="75807"/>
                    <a:pt x="379807" y="53145"/>
                    <a:pt x="379807" y="25239"/>
                  </a:cubicBezTo>
                  <a:cubicBezTo>
                    <a:pt x="379807" y="11287"/>
                    <a:pt x="391111" y="0"/>
                    <a:pt x="4050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2" name="TextBox 33"/>
          <p:cNvSpPr txBox="1"/>
          <p:nvPr/>
        </p:nvSpPr>
        <p:spPr>
          <a:xfrm>
            <a:off x="7292294" y="1931212"/>
            <a:ext cx="4076056" cy="984885"/>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熟悉类目市场</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明确对应数据</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找到业务问题掌握基础运营方法</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跨部分问题梳理</a:t>
            </a:r>
          </a:p>
        </p:txBody>
      </p:sp>
      <p:sp>
        <p:nvSpPr>
          <p:cNvPr id="13" name="文本框 9"/>
          <p:cNvSpPr txBox="1"/>
          <p:nvPr/>
        </p:nvSpPr>
        <p:spPr>
          <a:xfrm>
            <a:off x="7303743" y="1508460"/>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200">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9200">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lvl="1"/>
            <a:r>
              <a:rPr lang="zh-CN" altLang="en-US" sz="2000" b="1" dirty="0">
                <a:solidFill>
                  <a:schemeClr val="tx1"/>
                </a:solidFill>
              </a:rPr>
              <a:t>打基础</a:t>
            </a:r>
          </a:p>
        </p:txBody>
      </p:sp>
      <p:sp>
        <p:nvSpPr>
          <p:cNvPr id="14" name="TextBox 33"/>
          <p:cNvSpPr txBox="1"/>
          <p:nvPr/>
        </p:nvSpPr>
        <p:spPr>
          <a:xfrm>
            <a:off x="7317694" y="3763490"/>
            <a:ext cx="4076056" cy="492443"/>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不同竞品的思路学习</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不同部门的意见学习</a:t>
            </a:r>
          </a:p>
        </p:txBody>
      </p:sp>
      <p:sp>
        <p:nvSpPr>
          <p:cNvPr id="15" name="文本框 9"/>
          <p:cNvSpPr txBox="1"/>
          <p:nvPr/>
        </p:nvSpPr>
        <p:spPr>
          <a:xfrm>
            <a:off x="7329143" y="3340738"/>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200">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9200">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lvl="1"/>
            <a:r>
              <a:rPr lang="zh-CN" altLang="en-US" sz="2000" b="1" dirty="0">
                <a:solidFill>
                  <a:schemeClr val="tx1"/>
                </a:solidFill>
              </a:rPr>
              <a:t>抓认知</a:t>
            </a:r>
          </a:p>
        </p:txBody>
      </p:sp>
      <p:sp>
        <p:nvSpPr>
          <p:cNvPr id="16" name="TextBox 33"/>
          <p:cNvSpPr txBox="1"/>
          <p:nvPr/>
        </p:nvSpPr>
        <p:spPr>
          <a:xfrm>
            <a:off x="7303743" y="5225959"/>
            <a:ext cx="4076056" cy="738664"/>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新型内容的需求</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业务模式的创新</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00000"/>
              </a:lnSpc>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突破营收瓶颈的方法</a:t>
            </a:r>
          </a:p>
        </p:txBody>
      </p:sp>
      <p:sp>
        <p:nvSpPr>
          <p:cNvPr id="17" name="文本框 9"/>
          <p:cNvSpPr txBox="1"/>
          <p:nvPr/>
        </p:nvSpPr>
        <p:spPr>
          <a:xfrm>
            <a:off x="7315192" y="4803207"/>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200">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9200">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lvl="1"/>
            <a:r>
              <a:rPr lang="zh-CN" altLang="en-US" sz="2000" b="1" dirty="0">
                <a:solidFill>
                  <a:schemeClr val="tx1"/>
                </a:solidFill>
              </a:rPr>
              <a:t>勤思考</a:t>
            </a:r>
          </a:p>
        </p:txBody>
      </p:sp>
      <p:sp>
        <p:nvSpPr>
          <p:cNvPr id="38" name="矩形 37"/>
          <p:cNvSpPr/>
          <p:nvPr/>
        </p:nvSpPr>
        <p:spPr>
          <a:xfrm>
            <a:off x="933450" y="2092960"/>
            <a:ext cx="3347720" cy="2824480"/>
          </a:xfrm>
          <a:prstGeom prst="rect">
            <a:avLst/>
          </a:prstGeom>
          <a:blipFill>
            <a:blip r:embed="rId2"/>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3"/>
                                        </p:tgtEl>
                                        <p:attrNameLst>
                                          <p:attrName>ppt_y</p:attrName>
                                        </p:attrNameLst>
                                      </p:cBhvr>
                                      <p:tavLst>
                                        <p:tav tm="0">
                                          <p:val>
                                            <p:strVal val="#ppt_y"/>
                                          </p:val>
                                        </p:tav>
                                        <p:tav tm="100000">
                                          <p:val>
                                            <p:strVal val="#ppt_y"/>
                                          </p:val>
                                        </p:tav>
                                      </p:tavLst>
                                    </p:anim>
                                    <p:anim calcmode="lin" valueType="num">
                                      <p:cBhvr>
                                        <p:cTn id="2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3"/>
                                        </p:tgtEl>
                                      </p:cBhvr>
                                    </p:animEffect>
                                  </p:child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5"/>
                                        </p:tgtEl>
                                        <p:attrNameLst>
                                          <p:attrName>ppt_y</p:attrName>
                                        </p:attrNameLst>
                                      </p:cBhvr>
                                      <p:tavLst>
                                        <p:tav tm="0">
                                          <p:val>
                                            <p:strVal val="#ppt_y"/>
                                          </p:val>
                                        </p:tav>
                                        <p:tav tm="100000">
                                          <p:val>
                                            <p:strVal val="#ppt_y"/>
                                          </p:val>
                                        </p:tav>
                                      </p:tavLst>
                                    </p:anim>
                                    <p:anim calcmode="lin" valueType="num">
                                      <p:cBhvr>
                                        <p:cTn id="3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5"/>
                                        </p:tgtEl>
                                      </p:cBhvr>
                                    </p:animEffect>
                                  </p:childTnLst>
                                </p:cTn>
                              </p:par>
                              <p:par>
                                <p:cTn id="38" presetID="41" presetClass="entr" presetSubtype="0" fill="hold" grpId="0" nodeType="withEffect">
                                  <p:stCondLst>
                                    <p:cond delay="0"/>
                                  </p:stCondLst>
                                  <p:iterate type="lt">
                                    <p:tmPct val="10000"/>
                                  </p:iterate>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7"/>
                                        </p:tgtEl>
                                        <p:attrNameLst>
                                          <p:attrName>ppt_y</p:attrName>
                                        </p:attrNameLst>
                                      </p:cBhvr>
                                      <p:tavLst>
                                        <p:tav tm="0">
                                          <p:val>
                                            <p:strVal val="#ppt_y"/>
                                          </p:val>
                                        </p:tav>
                                        <p:tav tm="100000">
                                          <p:val>
                                            <p:strVal val="#ppt_y"/>
                                          </p:val>
                                        </p:tav>
                                      </p:tavLst>
                                    </p:anim>
                                    <p:anim calcmode="lin" valueType="num">
                                      <p:cBhvr>
                                        <p:cTn id="4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7"/>
                                        </p:tgtEl>
                                      </p:cBhvr>
                                    </p:animEffect>
                                  </p:childTnLst>
                                </p:cTn>
                              </p:par>
                            </p:childTnLst>
                          </p:cTn>
                        </p:par>
                        <p:par>
                          <p:cTn id="45" fill="hold">
                            <p:stCondLst>
                              <p:cond delay="1600"/>
                            </p:stCondLst>
                            <p:childTnLst>
                              <p:par>
                                <p:cTn id="46" presetID="2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26"/>
          <p:cNvSpPr txBox="1"/>
          <p:nvPr/>
        </p:nvSpPr>
        <p:spPr>
          <a:xfrm>
            <a:off x="6404635" y="2209207"/>
            <a:ext cx="6731856" cy="500137"/>
          </a:xfrm>
          <a:prstGeom prst="rect">
            <a:avLst/>
          </a:prstGeom>
          <a:noFill/>
        </p:spPr>
        <p:txBody>
          <a:bodyPr wrap="square" lIns="68580" tIns="34290" rIns="68580" bIns="34290" rtlCol="0">
            <a:spAutoFit/>
          </a:bodyPr>
          <a:lstStyle/>
          <a:p>
            <a:r>
              <a:rPr lang="en-US" altLang="zh-CN"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01:</a:t>
            </a:r>
            <a:r>
              <a:rPr lang="zh-CN" altLang="en-US"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个人介绍（个人基本情况介绍）</a:t>
            </a:r>
          </a:p>
        </p:txBody>
      </p:sp>
      <p:sp>
        <p:nvSpPr>
          <p:cNvPr id="33" name="TextBox 26"/>
          <p:cNvSpPr txBox="1"/>
          <p:nvPr/>
        </p:nvSpPr>
        <p:spPr>
          <a:xfrm>
            <a:off x="6404635" y="2856040"/>
            <a:ext cx="6731856" cy="500137"/>
          </a:xfrm>
          <a:prstGeom prst="rect">
            <a:avLst/>
          </a:prstGeom>
          <a:noFill/>
        </p:spPr>
        <p:txBody>
          <a:bodyPr wrap="square" lIns="68580" tIns="34290" rIns="68580" bIns="34290" rtlCol="0">
            <a:spAutoFit/>
          </a:bodyPr>
          <a:lstStyle/>
          <a:p>
            <a:r>
              <a:rPr lang="en-US" altLang="zh-CN"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02:</a:t>
            </a:r>
            <a:r>
              <a:rPr lang="zh-CN" altLang="en-US"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岗位认识（对目标岗位的理解）</a:t>
            </a:r>
          </a:p>
        </p:txBody>
      </p:sp>
      <p:sp>
        <p:nvSpPr>
          <p:cNvPr id="34" name="TextBox 26"/>
          <p:cNvSpPr txBox="1"/>
          <p:nvPr/>
        </p:nvSpPr>
        <p:spPr>
          <a:xfrm>
            <a:off x="6404635" y="3494088"/>
            <a:ext cx="6731856" cy="500137"/>
          </a:xfrm>
          <a:prstGeom prst="rect">
            <a:avLst/>
          </a:prstGeom>
          <a:noFill/>
        </p:spPr>
        <p:txBody>
          <a:bodyPr wrap="square" lIns="68580" tIns="34290" rIns="68580" bIns="34290" rtlCol="0">
            <a:spAutoFit/>
          </a:bodyPr>
          <a:lstStyle/>
          <a:p>
            <a:r>
              <a:rPr lang="en-US" altLang="zh-CN"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03:</a:t>
            </a:r>
            <a:r>
              <a:rPr lang="zh-CN" altLang="en-US"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竞聘优势（有什么竞聘的优势）</a:t>
            </a:r>
          </a:p>
        </p:txBody>
      </p:sp>
      <p:sp>
        <p:nvSpPr>
          <p:cNvPr id="35" name="TextBox 26"/>
          <p:cNvSpPr txBox="1"/>
          <p:nvPr/>
        </p:nvSpPr>
        <p:spPr>
          <a:xfrm>
            <a:off x="6404635" y="4180904"/>
            <a:ext cx="6731856" cy="500137"/>
          </a:xfrm>
          <a:prstGeom prst="rect">
            <a:avLst/>
          </a:prstGeom>
          <a:noFill/>
        </p:spPr>
        <p:txBody>
          <a:bodyPr wrap="square" lIns="68580" tIns="34290" rIns="68580" bIns="34290" rtlCol="0">
            <a:spAutoFit/>
          </a:bodyPr>
          <a:lstStyle/>
          <a:p>
            <a:r>
              <a:rPr lang="en-US" altLang="zh-CN"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04:</a:t>
            </a:r>
            <a:r>
              <a:rPr lang="zh-CN" altLang="en-US" sz="2800" dirty="0">
                <a:solidFill>
                  <a:schemeClr val="tx1">
                    <a:lumMod val="75000"/>
                    <a:lumOff val="25000"/>
                  </a:schemeClr>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目标规划（当选后如何开展工作）</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 name="TextBox 26"/>
          <p:cNvSpPr txBox="1"/>
          <p:nvPr/>
        </p:nvSpPr>
        <p:spPr>
          <a:xfrm>
            <a:off x="53340" y="3876607"/>
            <a:ext cx="6731856" cy="377026"/>
          </a:xfrm>
          <a:prstGeom prst="rect">
            <a:avLst/>
          </a:prstGeom>
          <a:noFill/>
        </p:spPr>
        <p:txBody>
          <a:bodyPr wrap="square" lIns="68580" tIns="34290" rIns="68580" bIns="34290" rtlCol="0">
            <a:spAutoFit/>
          </a:bodyPr>
          <a:lstStyle/>
          <a:p>
            <a:pPr algn="r"/>
            <a:r>
              <a:rPr lang="en-US" altLang="zh-CN" sz="2000" b="1" dirty="0">
                <a:solidFill>
                  <a:schemeClr val="bg1"/>
                </a:solidFill>
                <a:latin typeface="华康俪金黑W8(P)" panose="020B0800000000000000" pitchFamily="34" charset="-122"/>
                <a:ea typeface="华康俪金黑W8(P)" panose="020B0800000000000000" pitchFamily="34" charset="-122"/>
              </a:rPr>
              <a:t>Enterprise management executive ability training</a:t>
            </a:r>
            <a:endParaRPr sz="2000" b="1" dirty="0">
              <a:solidFill>
                <a:schemeClr val="bg1"/>
              </a:solidFill>
              <a:latin typeface="华康俪金黑W8(P)" panose="020B0800000000000000" pitchFamily="34" charset="-122"/>
              <a:ea typeface="华康俪金黑W8(P)" panose="020B0800000000000000" pitchFamily="34" charset="-122"/>
              <a:cs typeface="+mn-ea"/>
              <a:sym typeface="+mn-lt"/>
            </a:endParaRPr>
          </a:p>
        </p:txBody>
      </p:sp>
      <p:grpSp>
        <p:nvGrpSpPr>
          <p:cNvPr id="12" name="组合 11"/>
          <p:cNvGrpSpPr/>
          <p:nvPr/>
        </p:nvGrpSpPr>
        <p:grpSpPr>
          <a:xfrm>
            <a:off x="238816" y="1442445"/>
            <a:ext cx="6546488" cy="2433945"/>
            <a:chOff x="5263097" y="1324233"/>
            <a:chExt cx="6546488" cy="2433945"/>
          </a:xfrm>
        </p:grpSpPr>
        <p:sp>
          <p:nvSpPr>
            <p:cNvPr id="13" name="矩形 12"/>
            <p:cNvSpPr/>
            <p:nvPr/>
          </p:nvSpPr>
          <p:spPr>
            <a:xfrm>
              <a:off x="5685252" y="1324233"/>
              <a:ext cx="5993161" cy="1177245"/>
            </a:xfrm>
            <a:prstGeom prst="rect">
              <a:avLst/>
            </a:prstGeom>
          </p:spPr>
          <p:txBody>
            <a:bodyPr wrap="square" lIns="68580" tIns="34290" rIns="68580" bIns="34290">
              <a:spAutoFit/>
            </a:bodyPr>
            <a:lstStyle/>
            <a:p>
              <a:pPr algn="r">
                <a:defRPr/>
              </a:pPr>
              <a:endParaRPr sz="7200" b="1" spc="225" dirty="0">
                <a:ln w="190500">
                  <a:solidFill>
                    <a:srgbClr val="00B0F0"/>
                  </a:solidFill>
                </a:ln>
                <a:solidFill>
                  <a:srgbClr val="00B0F0"/>
                </a:solidFill>
                <a:effectLst>
                  <a:outerShdw blurRad="38100" dist="38100" dir="2700000" algn="tl">
                    <a:srgbClr val="000000">
                      <a:alpha val="43137"/>
                    </a:srgbClr>
                  </a:outerShdw>
                </a:effectLst>
                <a:latin typeface="华康俪金黑W8(P)" panose="020B0800000000000000" pitchFamily="34" charset="-122"/>
                <a:ea typeface="华康俪金黑W8(P)" panose="020B0800000000000000" pitchFamily="34" charset="-122"/>
                <a:cs typeface="+mn-ea"/>
                <a:sym typeface="+mn-lt"/>
              </a:endParaRPr>
            </a:p>
          </p:txBody>
        </p:sp>
        <p:sp>
          <p:nvSpPr>
            <p:cNvPr id="14" name="矩形 13"/>
            <p:cNvSpPr/>
            <p:nvPr/>
          </p:nvSpPr>
          <p:spPr>
            <a:xfrm>
              <a:off x="5263097" y="1349826"/>
              <a:ext cx="6546488" cy="2408352"/>
            </a:xfrm>
            <a:prstGeom prst="rect">
              <a:avLst/>
            </a:prstGeom>
          </p:spPr>
          <p:txBody>
            <a:bodyPr wrap="square" lIns="68580" tIns="34290" rIns="68580" bIns="34290">
              <a:spAutoFit/>
            </a:bodyPr>
            <a:lstStyle/>
            <a:p>
              <a:pPr algn="ctr">
                <a:defRPr/>
              </a:pPr>
              <a:r>
                <a:rPr lang="zh-CN" altLang="en-US" sz="7600" b="1" spc="225" dirty="0">
                  <a:solidFill>
                    <a:schemeClr val="bg1"/>
                  </a:solidFill>
                  <a:latin typeface="华康俪金黑W8(P)" panose="020B0800000000000000" pitchFamily="34" charset="-122"/>
                  <a:ea typeface="华康俪金黑W8(P)" panose="020B0800000000000000" pitchFamily="34" charset="-122"/>
                  <a:cs typeface="+mn-ea"/>
                  <a:sym typeface="+mn-lt"/>
                </a:rPr>
                <a:t>企业主管</a:t>
              </a:r>
              <a:endParaRPr lang="en-US" altLang="zh-CN" sz="7600" b="1" spc="225" dirty="0">
                <a:solidFill>
                  <a:schemeClr val="bg1"/>
                </a:solidFill>
                <a:latin typeface="华康俪金黑W8(P)" panose="020B0800000000000000" pitchFamily="34" charset="-122"/>
                <a:ea typeface="华康俪金黑W8(P)" panose="020B0800000000000000" pitchFamily="34" charset="-122"/>
                <a:cs typeface="+mn-ea"/>
                <a:sym typeface="+mn-lt"/>
              </a:endParaRPr>
            </a:p>
            <a:p>
              <a:pPr algn="ctr">
                <a:defRPr/>
              </a:pPr>
              <a:r>
                <a:rPr lang="zh-CN" altLang="en-US" sz="7600" b="1" spc="225" dirty="0">
                  <a:solidFill>
                    <a:schemeClr val="bg1"/>
                  </a:solidFill>
                  <a:latin typeface="华康俪金黑W8(P)" panose="020B0800000000000000" pitchFamily="34" charset="-122"/>
                  <a:ea typeface="华康俪金黑W8(P)" panose="020B0800000000000000" pitchFamily="34" charset="-122"/>
                  <a:cs typeface="+mn-ea"/>
                  <a:sym typeface="+mn-lt"/>
                </a:rPr>
                <a:t>竞选</a:t>
              </a:r>
              <a:r>
                <a:rPr lang="en-US" altLang="zh-CN" sz="7600" b="1" spc="225" dirty="0">
                  <a:solidFill>
                    <a:schemeClr val="bg1"/>
                  </a:solidFill>
                  <a:latin typeface="华康俪金黑W8(P)" panose="020B0800000000000000" pitchFamily="34" charset="-122"/>
                  <a:ea typeface="华康俪金黑W8(P)" panose="020B0800000000000000" pitchFamily="34" charset="-122"/>
                  <a:cs typeface="+mn-ea"/>
                  <a:sym typeface="+mn-lt"/>
                </a:rPr>
                <a:t>PPT</a:t>
              </a:r>
              <a:r>
                <a:rPr lang="zh-CN" altLang="en-US" sz="7600" b="1" spc="225" dirty="0">
                  <a:solidFill>
                    <a:schemeClr val="bg1"/>
                  </a:solidFill>
                  <a:latin typeface="华康俪金黑W8(P)" panose="020B0800000000000000" pitchFamily="34" charset="-122"/>
                  <a:ea typeface="华康俪金黑W8(P)" panose="020B0800000000000000" pitchFamily="34" charset="-122"/>
                  <a:cs typeface="+mn-ea"/>
                  <a:sym typeface="+mn-lt"/>
                </a:rPr>
                <a:t>模板</a:t>
              </a:r>
            </a:p>
          </p:txBody>
        </p:sp>
      </p:grpSp>
      <p:sp>
        <p:nvSpPr>
          <p:cNvPr id="114" name="文本框 113"/>
          <p:cNvSpPr txBox="1"/>
          <p:nvPr/>
        </p:nvSpPr>
        <p:spPr>
          <a:xfrm>
            <a:off x="53633" y="295364"/>
            <a:ext cx="6179820" cy="368300"/>
          </a:xfrm>
          <a:prstGeom prst="rect">
            <a:avLst/>
          </a:prstGeom>
          <a:noFill/>
        </p:spPr>
        <p:txBody>
          <a:bodyPr wrap="square">
            <a:spAutoFit/>
          </a:bodyPr>
          <a:lstStyle/>
          <a:p>
            <a:r>
              <a:rPr lang="en-US" altLang="zh-CN" sz="1800" dirty="0">
                <a:solidFill>
                  <a:schemeClr val="bg1"/>
                </a:solidFill>
                <a:latin typeface="汉仪雅酷黑 75W" panose="020B0804020202020204" pitchFamily="34" charset="-122"/>
                <a:ea typeface="汉仪雅酷黑 75W" panose="020B0804020202020204" pitchFamily="34" charset="-122"/>
              </a:rPr>
              <a:t>2022</a:t>
            </a:r>
            <a:r>
              <a:rPr lang="zh-CN" altLang="en-US" sz="1800" dirty="0">
                <a:solidFill>
                  <a:schemeClr val="bg1"/>
                </a:solidFill>
                <a:latin typeface="汉仪雅酷黑 75W" panose="020B0804020202020204" pitchFamily="34" charset="-122"/>
                <a:ea typeface="汉仪雅酷黑 75W" panose="020B0804020202020204" pitchFamily="34" charset="-122"/>
              </a:rPr>
              <a:t>企业主管竞选汇报模板</a:t>
            </a:r>
            <a:r>
              <a:rPr lang="en-US" altLang="zh-CN" sz="1800" dirty="0">
                <a:solidFill>
                  <a:schemeClr val="bg1"/>
                </a:solidFill>
                <a:latin typeface="汉仪雅酷黑 75W" panose="020B0804020202020204" pitchFamily="34" charset="-122"/>
                <a:ea typeface="汉仪雅酷黑 75W" panose="020B0804020202020204" pitchFamily="34" charset="-122"/>
              </a:rPr>
              <a:t>ppt— — — —</a:t>
            </a:r>
          </a:p>
        </p:txBody>
      </p:sp>
      <p:sp>
        <p:nvSpPr>
          <p:cNvPr id="86" name="文本框 85"/>
          <p:cNvSpPr txBox="1"/>
          <p:nvPr/>
        </p:nvSpPr>
        <p:spPr>
          <a:xfrm>
            <a:off x="1953895" y="4759960"/>
            <a:ext cx="2369185" cy="398780"/>
          </a:xfrm>
          <a:prstGeom prst="rect">
            <a:avLst/>
          </a:prstGeom>
          <a:solidFill>
            <a:schemeClr val="bg1"/>
          </a:solidFill>
        </p:spPr>
        <p:txBody>
          <a:bodyPr wrap="square" rtlCol="0">
            <a:spAutoFit/>
            <a:scene3d>
              <a:camera prst="orthographicFront"/>
              <a:lightRig rig="threePt" dir="t"/>
            </a:scene3d>
            <a:sp3d contourW="6350"/>
          </a:bodyPr>
          <a:lstStyle>
            <a:defPPr>
              <a:defRPr lang="zh-CN"/>
            </a:defPPr>
            <a:lvl1pPr>
              <a:defRPr sz="2800" b="1">
                <a:solidFill>
                  <a:schemeClr val="accent1"/>
                </a:solidFill>
              </a:defRPr>
            </a:lvl1pPr>
          </a:lstStyle>
          <a:p>
            <a:pPr algn="r"/>
            <a:r>
              <a:rPr lang="zh-CN" altLang="en-US" sz="2000" dirty="0">
                <a:solidFill>
                  <a:srgbClr val="0070C0"/>
                </a:solidFill>
                <a:latin typeface="华康俪金黑W8(P)" panose="020B0800000000000000" pitchFamily="34" charset="-122"/>
                <a:ea typeface="华康俪金黑W8(P)" panose="020B0800000000000000" pitchFamily="34" charset="-122"/>
                <a:cs typeface="+mn-ea"/>
                <a:sym typeface="+mn-lt"/>
              </a:rPr>
              <a:t>汇报人：</a:t>
            </a:r>
            <a:r>
              <a:rPr lang="en-US" altLang="zh-CN" sz="2000" dirty="0">
                <a:solidFill>
                  <a:srgbClr val="0070C0"/>
                </a:solidFill>
                <a:latin typeface="华康俪金黑W8(P)" panose="020B0800000000000000" pitchFamily="34" charset="-122"/>
                <a:ea typeface="华康俪金黑W8(P)" panose="020B0800000000000000" pitchFamily="34" charset="-122"/>
                <a:cs typeface="+mn-ea"/>
                <a:sym typeface="+mn-lt"/>
              </a:rPr>
              <a:t>XXXX</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right)">
                                      <p:cBhvr>
                                        <p:cTn id="1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4" name="文本框 113"/>
          <p:cNvSpPr txBox="1"/>
          <p:nvPr/>
        </p:nvSpPr>
        <p:spPr>
          <a:xfrm>
            <a:off x="53633" y="295364"/>
            <a:ext cx="6179820" cy="369332"/>
          </a:xfrm>
          <a:prstGeom prst="rect">
            <a:avLst/>
          </a:prstGeom>
          <a:noFill/>
        </p:spPr>
        <p:txBody>
          <a:bodyPr wrap="square">
            <a:spAutoFit/>
          </a:bodyPr>
          <a:lstStyle/>
          <a:p>
            <a:r>
              <a:rPr lang="en-US" altLang="zh-CN" sz="1800" dirty="0">
                <a:solidFill>
                  <a:schemeClr val="bg1"/>
                </a:solidFill>
                <a:latin typeface="汉仪雅酷黑 75W" panose="020B0804020202020204" pitchFamily="34" charset="-122"/>
                <a:ea typeface="汉仪雅酷黑 75W" panose="020B0804020202020204" pitchFamily="34" charset="-122"/>
              </a:rPr>
              <a:t>2021</a:t>
            </a:r>
            <a:r>
              <a:rPr lang="zh-CN" altLang="en-US" sz="1800" dirty="0">
                <a:solidFill>
                  <a:schemeClr val="bg1"/>
                </a:solidFill>
                <a:latin typeface="汉仪雅酷黑 75W" panose="020B0804020202020204" pitchFamily="34" charset="-122"/>
                <a:ea typeface="汉仪雅酷黑 75W" panose="020B0804020202020204" pitchFamily="34" charset="-122"/>
              </a:rPr>
              <a:t>企业主管竞选汇报模板</a:t>
            </a:r>
            <a:r>
              <a:rPr lang="en-US" altLang="zh-CN" sz="1800" dirty="0">
                <a:solidFill>
                  <a:schemeClr val="bg1"/>
                </a:solidFill>
                <a:latin typeface="汉仪雅酷黑 75W" panose="020B0804020202020204" pitchFamily="34" charset="-122"/>
                <a:ea typeface="汉仪雅酷黑 75W" panose="020B0804020202020204" pitchFamily="34" charset="-122"/>
              </a:rPr>
              <a:t>ppt— — — —</a:t>
            </a:r>
          </a:p>
        </p:txBody>
      </p:sp>
      <p:sp>
        <p:nvSpPr>
          <p:cNvPr id="23" name="PA-矩形 18"/>
          <p:cNvSpPr/>
          <p:nvPr>
            <p:custDataLst>
              <p:tags r:id="rId1"/>
            </p:custDataLst>
          </p:nvPr>
        </p:nvSpPr>
        <p:spPr>
          <a:xfrm>
            <a:off x="1356503" y="2265702"/>
            <a:ext cx="384406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第一章节</a:t>
            </a:r>
          </a:p>
        </p:txBody>
      </p:sp>
      <p:sp>
        <p:nvSpPr>
          <p:cNvPr id="24" name="PA-文本框 20"/>
          <p:cNvSpPr txBox="1"/>
          <p:nvPr>
            <p:custDataLst>
              <p:tags r:id="rId2"/>
            </p:custDataLst>
          </p:nvPr>
        </p:nvSpPr>
        <p:spPr bwMode="auto">
          <a:xfrm>
            <a:off x="153336" y="3246939"/>
            <a:ext cx="685920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48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个人介绍</a:t>
            </a:r>
            <a:r>
              <a:rPr lang="zh-CN" altLang="en-US" sz="28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（个人基本情况介绍）</a:t>
            </a:r>
            <a:endPar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right)">
                                      <p:cBhvr>
                                        <p:cTn id="7" dur="500"/>
                                        <p:tgtEl>
                                          <p:spTgt spid="114"/>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to="" calcmode="lin" valueType="num">
                                      <p:cBhvr>
                                        <p:cTn id="11"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12"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13" dur="300">
                                          <p:stCondLst>
                                            <p:cond delay="0"/>
                                          </p:stCondLst>
                                        </p:cTn>
                                        <p:tgtEl>
                                          <p:spTgt spid="23"/>
                                        </p:tgtEl>
                                      </p:cBhvr>
                                    </p:animEffect>
                                  </p:childTnLst>
                                </p:cTn>
                              </p:par>
                            </p:childTnLst>
                          </p:cTn>
                        </p:par>
                        <p:par>
                          <p:cTn id="14" fill="hold">
                            <p:stCondLst>
                              <p:cond delay="1409"/>
                            </p:stCondLst>
                            <p:childTnLst>
                              <p:par>
                                <p:cTn id="15" presetID="0" presetClass="entr" presetSubtype="0" decel="70000" fill="hold" grpId="0" nodeType="afterEffect">
                                  <p:stCondLst>
                                    <p:cond delay="0"/>
                                  </p:stCondLst>
                                  <p:iterate type="lt">
                                    <p:tmPct val="10000"/>
                                  </p:iterate>
                                  <p:childTnLst>
                                    <p:set>
                                      <p:cBhvr>
                                        <p:cTn id="16" dur="855" fill="hold">
                                          <p:stCondLst>
                                            <p:cond delay="1"/>
                                          </p:stCondLst>
                                        </p:cTn>
                                        <p:tgtEl>
                                          <p:spTgt spid="24"/>
                                        </p:tgtEl>
                                        <p:attrNameLst>
                                          <p:attrName>style.visibility</p:attrName>
                                        </p:attrNameLst>
                                      </p:cBhvr>
                                      <p:to>
                                        <p:strVal val="visible"/>
                                      </p:to>
                                    </p:set>
                                    <p:anim to="" calcmode="lin" valueType="num">
                                      <p:cBhvr>
                                        <p:cTn id="17"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8"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9" dur="998" fill="hold">
                                          <p:stCondLst>
                                            <p:cond delay="2"/>
                                          </p:stCondLst>
                                        </p:cTn>
                                        <p:tgtEl>
                                          <p:spTgt spid="24"/>
                                        </p:tgtEl>
                                        <p:attrNameLst>
                                          <p:attrName>style.opacity</p:attrName>
                                        </p:attrNameLst>
                                      </p:cBhvr>
                                      <p:tavLst>
                                        <p:tav tm="0">
                                          <p:val>
                                            <p:fltVal val="0"/>
                                          </p:val>
                                        </p:tav>
                                        <p:tav tm="100000">
                                          <p:val>
                                            <p:fltVal val="1"/>
                                          </p:val>
                                        </p:tav>
                                      </p:tavLst>
                                    </p:anim>
                                    <p:animScale>
                                      <p:cBhvr>
                                        <p:cTn id="20" dur="998" fill="hold">
                                          <p:stCondLst>
                                            <p:cond delay="1"/>
                                          </p:stCondLst>
                                        </p:cTn>
                                        <p:tgtEl>
                                          <p:spTgt spid="24"/>
                                        </p:tgtEl>
                                      </p:cBhvr>
                                      <p:from x="500000" y="500000"/>
                                      <p:to x="100000" y="100000"/>
                                    </p:animScale>
                                    <p:anim to="" calcmode="lin" valueType="num">
                                      <p:cBhvr>
                                        <p:cTn id="21"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22"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个人介绍</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（个人基本情况介绍）</a:t>
            </a:r>
            <a:endParaRPr lang="zh-CN" altLang="en-US" sz="14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sp>
        <p:nvSpPr>
          <p:cNvPr id="29" name="TextBox 21"/>
          <p:cNvSpPr txBox="1"/>
          <p:nvPr/>
        </p:nvSpPr>
        <p:spPr>
          <a:xfrm>
            <a:off x="1141557" y="2492752"/>
            <a:ext cx="5140602" cy="3693160"/>
          </a:xfrm>
          <a:prstGeom prst="rect">
            <a:avLst/>
          </a:prstGeom>
          <a:noFill/>
        </p:spPr>
        <p:txBody>
          <a:bodyPr wrap="square" lIns="0" tIns="0" rIns="0" bIns="0" rtlCol="0">
            <a:spAutoFit/>
          </a:bodyPr>
          <a:lstStyle/>
          <a:p>
            <a:pPr marL="285750" indent="-28575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姓名：xxx</a:t>
            </a:r>
          </a:p>
          <a:p>
            <a:pPr marL="285750" indent="-28575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年龄：</a:t>
            </a:r>
            <a:r>
              <a:rPr lang="en-US" altLang="zh-CN" sz="2000" dirty="0">
                <a:latin typeface="微软雅黑" panose="020B0503020204020204" pitchFamily="34" charset="-122"/>
                <a:ea typeface="微软雅黑" panose="020B0503020204020204" pitchFamily="34" charset="-122"/>
                <a:cs typeface="+mn-ea"/>
                <a:sym typeface="+mn-lt"/>
              </a:rPr>
              <a:t>90</a:t>
            </a:r>
            <a:r>
              <a:rPr lang="zh-CN" altLang="en-US" sz="2000" dirty="0">
                <a:latin typeface="微软雅黑" panose="020B0503020204020204" pitchFamily="34" charset="-122"/>
                <a:ea typeface="微软雅黑" panose="020B0503020204020204" pitchFamily="34" charset="-122"/>
                <a:cs typeface="+mn-ea"/>
                <a:sym typeface="+mn-lt"/>
              </a:rPr>
              <a:t>后</a:t>
            </a:r>
          </a:p>
          <a:p>
            <a:pPr marL="285750" indent="-28575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现任岗位：</a:t>
            </a:r>
            <a:r>
              <a:rPr lang="en-US" altLang="zh-CN" sz="2000" dirty="0">
                <a:latin typeface="微软雅黑" panose="020B0503020204020204" pitchFamily="34" charset="-122"/>
                <a:ea typeface="微软雅黑" panose="020B0503020204020204" pitchFamily="34" charset="-122"/>
                <a:cs typeface="+mn-ea"/>
                <a:sym typeface="+mn-lt"/>
              </a:rPr>
              <a:t>XXXXXX</a:t>
            </a:r>
            <a:endParaRPr lang="zh-CN" altLang="en-US" sz="2000" dirty="0">
              <a:latin typeface="微软雅黑" panose="020B0503020204020204" pitchFamily="34" charset="-122"/>
              <a:ea typeface="微软雅黑" panose="020B0503020204020204" pitchFamily="34" charset="-122"/>
              <a:cs typeface="+mn-ea"/>
              <a:sym typeface="+mn-lt"/>
            </a:endParaRPr>
          </a:p>
          <a:p>
            <a:pPr marL="285750" indent="-28575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籍贯：</a:t>
            </a:r>
            <a:r>
              <a:rPr lang="en-US" altLang="zh-CN" sz="2000" dirty="0">
                <a:latin typeface="微软雅黑" panose="020B0503020204020204" pitchFamily="34" charset="-122"/>
                <a:ea typeface="微软雅黑" panose="020B0503020204020204" pitchFamily="34" charset="-122"/>
                <a:cs typeface="+mn-ea"/>
                <a:sym typeface="+mn-lt"/>
              </a:rPr>
              <a:t>XXXXXX</a:t>
            </a:r>
          </a:p>
          <a:p>
            <a:pPr marL="285750" indent="-28575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联系电话：</a:t>
            </a:r>
            <a:r>
              <a:rPr lang="en-US" altLang="zh-CN" sz="2000" dirty="0">
                <a:latin typeface="微软雅黑" panose="020B0503020204020204" pitchFamily="34" charset="-122"/>
                <a:ea typeface="微软雅黑" panose="020B0503020204020204" pitchFamily="34" charset="-122"/>
                <a:cs typeface="+mn-ea"/>
                <a:sym typeface="+mn-lt"/>
              </a:rPr>
              <a:t>XXXXXXX</a:t>
            </a:r>
          </a:p>
          <a:p>
            <a:pPr marL="285750" indent="-285750">
              <a:lnSpc>
                <a:spcPct val="2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现家庭住址：</a:t>
            </a:r>
            <a:r>
              <a:rPr lang="en-US" altLang="zh-CN" sz="2000" dirty="0">
                <a:latin typeface="微软雅黑" panose="020B0503020204020204" pitchFamily="34" charset="-122"/>
                <a:ea typeface="微软雅黑" panose="020B0503020204020204" pitchFamily="34" charset="-122"/>
                <a:cs typeface="+mn-ea"/>
                <a:sym typeface="+mn-lt"/>
              </a:rPr>
              <a:t>XXXXXXX</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nvGrpSpPr>
          <p:cNvPr id="30" name="组合 29"/>
          <p:cNvGrpSpPr/>
          <p:nvPr/>
        </p:nvGrpSpPr>
        <p:grpSpPr>
          <a:xfrm>
            <a:off x="1024334" y="1586243"/>
            <a:ext cx="3563426" cy="1092185"/>
            <a:chOff x="500651" y="2280513"/>
            <a:chExt cx="3563426" cy="1092185"/>
          </a:xfrm>
        </p:grpSpPr>
        <p:sp>
          <p:nvSpPr>
            <p:cNvPr id="32" name="Subtitle 2"/>
            <p:cNvSpPr txBox="1"/>
            <p:nvPr/>
          </p:nvSpPr>
          <p:spPr>
            <a:xfrm>
              <a:off x="500651" y="2280513"/>
              <a:ext cx="3033470"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个人简述</a:t>
              </a:r>
              <a:endParaRPr lang="id-ID" sz="2800" b="1" dirty="0">
                <a:solidFill>
                  <a:srgbClr val="0070C0"/>
                </a:solidFill>
                <a:latin typeface="微软雅黑" panose="020B0503020204020204" pitchFamily="34" charset="-122"/>
                <a:ea typeface="微软雅黑" panose="020B0503020204020204" pitchFamily="34" charset="-122"/>
                <a:cs typeface="+mn-ea"/>
                <a:sym typeface="+mn-lt"/>
              </a:endParaRPr>
            </a:p>
          </p:txBody>
        </p:sp>
        <p:sp>
          <p:nvSpPr>
            <p:cNvPr id="33" name="Subtitle 2"/>
            <p:cNvSpPr txBox="1"/>
            <p:nvPr/>
          </p:nvSpPr>
          <p:spPr>
            <a:xfrm>
              <a:off x="500651" y="2793483"/>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PERSONAL BRIEF</a:t>
              </a:r>
              <a:endParaRPr lang="id-ID" sz="1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5930895" y="3866794"/>
            <a:ext cx="1268350" cy="1268344"/>
            <a:chOff x="7413732" y="4477340"/>
            <a:chExt cx="1268350" cy="1268344"/>
          </a:xfrm>
        </p:grpSpPr>
        <p:sp>
          <p:nvSpPr>
            <p:cNvPr id="35" name="矩形: 圆角 34"/>
            <p:cNvSpPr/>
            <p:nvPr/>
          </p:nvSpPr>
          <p:spPr>
            <a:xfrm flipH="1">
              <a:off x="7413732" y="4477340"/>
              <a:ext cx="1268350" cy="12683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36" name="íšlîďê"/>
            <p:cNvSpPr/>
            <p:nvPr/>
          </p:nvSpPr>
          <p:spPr>
            <a:xfrm>
              <a:off x="7675939" y="4736684"/>
              <a:ext cx="798826" cy="792076"/>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9" name="矩形 38"/>
          <p:cNvSpPr/>
          <p:nvPr/>
        </p:nvSpPr>
        <p:spPr>
          <a:xfrm>
            <a:off x="6647830" y="2444417"/>
            <a:ext cx="4200644" cy="2690669"/>
          </a:xfrm>
          <a:prstGeom prst="rect">
            <a:avLst/>
          </a:prstGeom>
          <a:blipFill rotWithShape="1">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3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29"/>
                                        </p:tgtEl>
                                        <p:attrNameLst>
                                          <p:attrName>ppt_y</p:attrName>
                                        </p:attrNameLst>
                                      </p:cBhvr>
                                      <p:tavLst>
                                        <p:tav tm="0">
                                          <p:val>
                                            <p:strVal val="#ppt_y"/>
                                          </p:val>
                                        </p:tav>
                                        <p:tav tm="100000">
                                          <p:val>
                                            <p:strVal val="#ppt_y"/>
                                          </p:val>
                                        </p:tav>
                                      </p:tavLst>
                                    </p:anim>
                                    <p:anim calcmode="lin" valueType="num">
                                      <p:cBhvr>
                                        <p:cTn id="13" dur="3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29"/>
                                        </p:tgtEl>
                                      </p:cBhvr>
                                    </p:animEffect>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000" fill="hold"/>
                                        <p:tgtEl>
                                          <p:spTgt spid="34"/>
                                        </p:tgtEl>
                                        <p:attrNameLst>
                                          <p:attrName>ppt_w</p:attrName>
                                        </p:attrNameLst>
                                      </p:cBhvr>
                                      <p:tavLst>
                                        <p:tav tm="0">
                                          <p:val>
                                            <p:fltVal val="0"/>
                                          </p:val>
                                        </p:tav>
                                        <p:tav tm="100000">
                                          <p:val>
                                            <p:strVal val="#ppt_w"/>
                                          </p:val>
                                        </p:tav>
                                      </p:tavLst>
                                    </p:anim>
                                    <p:anim calcmode="lin" valueType="num">
                                      <p:cBhvr>
                                        <p:cTn id="20" dur="1000" fill="hold"/>
                                        <p:tgtEl>
                                          <p:spTgt spid="34"/>
                                        </p:tgtEl>
                                        <p:attrNameLst>
                                          <p:attrName>ppt_h</p:attrName>
                                        </p:attrNameLst>
                                      </p:cBhvr>
                                      <p:tavLst>
                                        <p:tav tm="0">
                                          <p:val>
                                            <p:fltVal val="0"/>
                                          </p:val>
                                        </p:tav>
                                        <p:tav tm="100000">
                                          <p:val>
                                            <p:strVal val="#ppt_h"/>
                                          </p:val>
                                        </p:tav>
                                      </p:tavLst>
                                    </p:anim>
                                    <p:anim calcmode="lin" valueType="num">
                                      <p:cBhvr>
                                        <p:cTn id="21" dur="1000" fill="hold"/>
                                        <p:tgtEl>
                                          <p:spTgt spid="34"/>
                                        </p:tgtEl>
                                        <p:attrNameLst>
                                          <p:attrName>style.rotation</p:attrName>
                                        </p:attrNameLst>
                                      </p:cBhvr>
                                      <p:tavLst>
                                        <p:tav tm="0">
                                          <p:val>
                                            <p:fltVal val="90"/>
                                          </p:val>
                                        </p:tav>
                                        <p:tav tm="100000">
                                          <p:val>
                                            <p:fltVal val="0"/>
                                          </p:val>
                                        </p:tav>
                                      </p:tavLst>
                                    </p:anim>
                                    <p:animEffect transition="in" filter="fade">
                                      <p:cBhvr>
                                        <p:cTn id="22" dur="1000"/>
                                        <p:tgtEl>
                                          <p:spTgt spid="34"/>
                                        </p:tgtEl>
                                      </p:cBhvr>
                                    </p:animEffect>
                                  </p:childTnLst>
                                </p:cTn>
                              </p:par>
                            </p:childTnLst>
                          </p:cTn>
                        </p:par>
                        <p:par>
                          <p:cTn id="23" fill="hold">
                            <p:stCondLst>
                              <p:cond delay="2000"/>
                            </p:stCondLst>
                            <p:childTnLst>
                              <p:par>
                                <p:cTn id="24" presetID="18" presetClass="entr" presetSubtype="6"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strips(downRight)">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571500" indent="-5715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个人介绍</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（个人基本情况介绍）</a:t>
            </a:r>
            <a:endParaRPr lang="zh-CN" altLang="en-US" sz="1400" dirty="0">
              <a:solidFill>
                <a:srgbClr val="0070C0"/>
              </a:solidFill>
              <a:latin typeface="汉仪雅酷黑 75W" panose="020B0804020202020204" pitchFamily="34" charset="-122"/>
              <a:ea typeface="汉仪雅酷黑 75W" panose="020B0804020202020204" pitchFamily="34" charset="-122"/>
              <a:cs typeface="+mn-ea"/>
              <a:sym typeface="+mn-lt"/>
            </a:endParaRPr>
          </a:p>
        </p:txBody>
      </p:sp>
      <p:grpSp>
        <p:nvGrpSpPr>
          <p:cNvPr id="3" name="组合 2"/>
          <p:cNvGrpSpPr/>
          <p:nvPr/>
        </p:nvGrpSpPr>
        <p:grpSpPr>
          <a:xfrm>
            <a:off x="7706854" y="1459714"/>
            <a:ext cx="2759811" cy="442659"/>
            <a:chOff x="1317521" y="4828675"/>
            <a:chExt cx="2761248" cy="442890"/>
          </a:xfrm>
          <a:solidFill>
            <a:srgbClr val="0070C0"/>
          </a:solidFill>
        </p:grpSpPr>
        <p:sp>
          <p:nvSpPr>
            <p:cNvPr id="4" name="Rectangle 5"/>
            <p:cNvSpPr>
              <a:spLocks noChangeArrowheads="1"/>
            </p:cNvSpPr>
            <p:nvPr/>
          </p:nvSpPr>
          <p:spPr bwMode="auto">
            <a:xfrm>
              <a:off x="1317521" y="4828675"/>
              <a:ext cx="2761248" cy="44289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p>
              <a:pPr algn="ctr"/>
              <a:endParaRPr lang="zh-CN" altLang="en-US" sz="2000" b="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TextBox 14"/>
            <p:cNvSpPr txBox="1"/>
            <p:nvPr/>
          </p:nvSpPr>
          <p:spPr>
            <a:xfrm>
              <a:off x="1534150" y="4843692"/>
              <a:ext cx="2283078" cy="40011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lgn="ctr">
                <a:defRPr sz="2000">
                  <a:solidFill>
                    <a:schemeClr val="accent2"/>
                  </a:solidFill>
                  <a:latin typeface="+mj-ea"/>
                  <a:ea typeface="+mj-ea"/>
                </a:defRPr>
              </a:lvl1p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学习工作</a:t>
              </a:r>
              <a:endParaRPr lang="zh-CN" altLang="de-DE" sz="20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6" name="TextBox 15"/>
          <p:cNvSpPr txBox="1"/>
          <p:nvPr/>
        </p:nvSpPr>
        <p:spPr>
          <a:xfrm>
            <a:off x="7661966" y="1913971"/>
            <a:ext cx="2804699" cy="646079"/>
          </a:xfrm>
          <a:prstGeom prst="rect">
            <a:avLst/>
          </a:prstGeom>
          <a:noFill/>
        </p:spPr>
        <p:txBody>
          <a:bodyPr wrap="square" rtlCol="0">
            <a:spAutoFit/>
          </a:bodyPr>
          <a:lstStyle>
            <a:defPPr>
              <a:defRPr lang="zh-CN"/>
            </a:defPPr>
            <a:lvl1pPr algn="just">
              <a:defRPr>
                <a:solidFill>
                  <a:schemeClr val="tx2"/>
                </a:solidFill>
                <a:latin typeface="+mn-ea"/>
                <a:ea typeface="+mn-ea"/>
              </a:defRPr>
            </a:lvl1pPr>
          </a:lstStyle>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熟悉市场环境</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学习工作流程</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7699155" y="2882273"/>
            <a:ext cx="2762329" cy="442659"/>
            <a:chOff x="4710797" y="3965045"/>
            <a:chExt cx="2763768" cy="442890"/>
          </a:xfrm>
          <a:solidFill>
            <a:srgbClr val="0070C0"/>
          </a:solidFill>
        </p:grpSpPr>
        <p:sp>
          <p:nvSpPr>
            <p:cNvPr id="8" name="Rectangle 6"/>
            <p:cNvSpPr>
              <a:spLocks noChangeArrowheads="1"/>
            </p:cNvSpPr>
            <p:nvPr/>
          </p:nvSpPr>
          <p:spPr bwMode="auto">
            <a:xfrm>
              <a:off x="4710797" y="3965045"/>
              <a:ext cx="2763768" cy="44289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p>
              <a:pPr algn="ctr"/>
              <a:endParaRPr lang="zh-CN" altLang="en-US" sz="2000" b="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TextBox 14"/>
            <p:cNvSpPr txBox="1"/>
            <p:nvPr/>
          </p:nvSpPr>
          <p:spPr>
            <a:xfrm>
              <a:off x="5139250" y="4001823"/>
              <a:ext cx="1874838" cy="40011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lgn="ctr">
                <a:defRPr sz="2000">
                  <a:solidFill>
                    <a:schemeClr val="accent2"/>
                  </a:solidFill>
                  <a:latin typeface="+mj-ea"/>
                  <a:ea typeface="+mj-ea"/>
                </a:defRPr>
              </a:lvl1p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了解工作</a:t>
              </a:r>
            </a:p>
          </p:txBody>
        </p:sp>
      </p:grpSp>
      <p:sp>
        <p:nvSpPr>
          <p:cNvPr id="10" name="TextBox 15"/>
          <p:cNvSpPr txBox="1"/>
          <p:nvPr/>
        </p:nvSpPr>
        <p:spPr>
          <a:xfrm>
            <a:off x="7661966" y="3362529"/>
            <a:ext cx="2804699" cy="646079"/>
          </a:xfrm>
          <a:prstGeom prst="rect">
            <a:avLst/>
          </a:prstGeom>
          <a:noFill/>
        </p:spPr>
        <p:txBody>
          <a:bodyPr wrap="square" rtlCol="0">
            <a:spAutoFit/>
          </a:bodyPr>
          <a:lstStyle>
            <a:defPPr>
              <a:defRPr lang="zh-CN"/>
            </a:defPPr>
            <a:lvl1pPr algn="just">
              <a:defRPr>
                <a:solidFill>
                  <a:schemeClr val="tx2"/>
                </a:solidFill>
                <a:latin typeface="+mn-ea"/>
                <a:ea typeface="+mn-ea"/>
              </a:defRPr>
            </a:lvl1pPr>
          </a:lstStyle>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了解用户需求</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拓展运营思路</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p:txBody>
      </p:sp>
      <p:grpSp>
        <p:nvGrpSpPr>
          <p:cNvPr id="11" name="组合 10"/>
          <p:cNvGrpSpPr/>
          <p:nvPr/>
        </p:nvGrpSpPr>
        <p:grpSpPr>
          <a:xfrm>
            <a:off x="7706854" y="4403786"/>
            <a:ext cx="2762329" cy="442659"/>
            <a:chOff x="7996119" y="3005880"/>
            <a:chExt cx="2763768" cy="442890"/>
          </a:xfrm>
          <a:solidFill>
            <a:srgbClr val="0070C0"/>
          </a:solidFill>
        </p:grpSpPr>
        <p:sp>
          <p:nvSpPr>
            <p:cNvPr id="12" name="Rectangle 7"/>
            <p:cNvSpPr>
              <a:spLocks noChangeArrowheads="1"/>
            </p:cNvSpPr>
            <p:nvPr/>
          </p:nvSpPr>
          <p:spPr bwMode="auto">
            <a:xfrm>
              <a:off x="7996119" y="3005880"/>
              <a:ext cx="2763768" cy="44289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p>
              <a:pPr algn="ctr"/>
              <a:endParaRPr lang="zh-CN" altLang="en-US" sz="2000" b="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TextBox 14"/>
            <p:cNvSpPr txBox="1"/>
            <p:nvPr/>
          </p:nvSpPr>
          <p:spPr>
            <a:xfrm>
              <a:off x="8177138" y="3022322"/>
              <a:ext cx="2410516" cy="400110"/>
            </a:xfrm>
            <a:prstGeom prst="rect">
              <a:avLst/>
            </a:prstGeom>
            <a:gr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lgn="ctr">
                <a:defRPr sz="2000">
                  <a:solidFill>
                    <a:schemeClr val="accent2"/>
                  </a:solidFill>
                  <a:latin typeface="+mj-ea"/>
                  <a:ea typeface="+mj-ea"/>
                </a:defRPr>
              </a:lvl1p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提升提升</a:t>
              </a:r>
            </a:p>
          </p:txBody>
        </p:sp>
      </p:grpSp>
      <p:sp>
        <p:nvSpPr>
          <p:cNvPr id="14" name="TextBox 15"/>
          <p:cNvSpPr txBox="1"/>
          <p:nvPr/>
        </p:nvSpPr>
        <p:spPr>
          <a:xfrm>
            <a:off x="7690060" y="4850189"/>
            <a:ext cx="2804699" cy="1199860"/>
          </a:xfrm>
          <a:prstGeom prst="rect">
            <a:avLst/>
          </a:prstGeom>
          <a:noFill/>
        </p:spPr>
        <p:txBody>
          <a:bodyPr wrap="square" rtlCol="0">
            <a:spAutoFit/>
          </a:bodyPr>
          <a:lstStyle>
            <a:defPPr>
              <a:defRPr lang="zh-CN"/>
            </a:defPPr>
            <a:lvl1pPr algn="just">
              <a:defRPr>
                <a:solidFill>
                  <a:schemeClr val="tx2"/>
                </a:solidFill>
                <a:latin typeface="+mn-ea"/>
                <a:ea typeface="+mn-ea"/>
              </a:defRPr>
            </a:lvl1pPr>
          </a:lstStyle>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优化运营流程</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提高内容生产</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强化内容分析</a:t>
            </a:r>
            <a:endParaRPr lang="en-US" altLang="zh-CN" sz="1800"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gn="ctr">
              <a:buFont typeface="Arial" panose="020B0604020202020204" pitchFamily="34" charset="0"/>
              <a:buChar char="•"/>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逐步提高营收</a:t>
            </a:r>
          </a:p>
        </p:txBody>
      </p:sp>
      <p:sp>
        <p:nvSpPr>
          <p:cNvPr id="38" name="矩形 37"/>
          <p:cNvSpPr/>
          <p:nvPr/>
        </p:nvSpPr>
        <p:spPr>
          <a:xfrm>
            <a:off x="1372377" y="1722409"/>
            <a:ext cx="2299686" cy="1935215"/>
          </a:xfrm>
          <a:prstGeom prst="rect">
            <a:avLst/>
          </a:prstGeom>
          <a:blipFill>
            <a:blip r:embed="rId2"/>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9" name="矩形 38"/>
          <p:cNvSpPr/>
          <p:nvPr/>
        </p:nvSpPr>
        <p:spPr>
          <a:xfrm>
            <a:off x="3672021" y="3657889"/>
            <a:ext cx="2299686" cy="1935215"/>
          </a:xfrm>
          <a:prstGeom prst="rect">
            <a:avLst/>
          </a:pr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a:spLocks noChangeAspect="1"/>
          </p:cNvSpPr>
          <p:nvPr userDrawn="1"/>
        </p:nvSpPr>
        <p:spPr>
          <a:xfrm>
            <a:off x="9472090" y="5643902"/>
            <a:ext cx="674805" cy="674805"/>
          </a:xfrm>
          <a:prstGeom prst="donut">
            <a:avLst>
              <a:gd name="adj" fmla="val 9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任意形状 4"/>
          <p:cNvSpPr/>
          <p:nvPr userDrawn="1"/>
        </p:nvSpPr>
        <p:spPr>
          <a:xfrm rot="16200000">
            <a:off x="5536118" y="345751"/>
            <a:ext cx="6011643" cy="5320142"/>
          </a:xfrm>
          <a:custGeom>
            <a:avLst/>
            <a:gdLst>
              <a:gd name="connsiteX0" fmla="*/ 6011643 w 6011643"/>
              <a:gd name="connsiteY0" fmla="*/ 0 h 5320142"/>
              <a:gd name="connsiteX1" fmla="*/ 6011643 w 6011643"/>
              <a:gd name="connsiteY1" fmla="*/ 5082558 h 5320142"/>
              <a:gd name="connsiteX2" fmla="*/ 5987141 w 6011643"/>
              <a:gd name="connsiteY2" fmla="*/ 5084850 h 5320142"/>
              <a:gd name="connsiteX3" fmla="*/ 1978407 w 6011643"/>
              <a:gd name="connsiteY3" fmla="*/ 5129704 h 5320142"/>
              <a:gd name="connsiteX4" fmla="*/ 659399 w 6011643"/>
              <a:gd name="connsiteY4" fmla="*/ 3311091 h 5320142"/>
              <a:gd name="connsiteX5" fmla="*/ 1326 w 6011643"/>
              <a:gd name="connsiteY5" fmla="*/ 1462557 h 5320142"/>
              <a:gd name="connsiteX6" fmla="*/ 580681 w 6011643"/>
              <a:gd name="connsiteY6" fmla="*/ 193711 h 5320142"/>
              <a:gd name="connsiteX7" fmla="*/ 758828 w 6011643"/>
              <a:gd name="connsiteY7" fmla="*/ 0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1643" h="5320142">
                <a:moveTo>
                  <a:pt x="6011643" y="0"/>
                </a:moveTo>
                <a:lnTo>
                  <a:pt x="6011643" y="5082558"/>
                </a:lnTo>
                <a:lnTo>
                  <a:pt x="5987141" y="5084850"/>
                </a:lnTo>
                <a:cubicBezTo>
                  <a:pt x="3839125" y="5290988"/>
                  <a:pt x="2631481" y="5469584"/>
                  <a:pt x="1978407" y="5129704"/>
                </a:cubicBezTo>
                <a:cubicBezTo>
                  <a:pt x="1232037" y="4741268"/>
                  <a:pt x="1096488" y="4101578"/>
                  <a:pt x="659399" y="3311091"/>
                </a:cubicBezTo>
                <a:cubicBezTo>
                  <a:pt x="283081" y="2438698"/>
                  <a:pt x="46145" y="2338426"/>
                  <a:pt x="1326" y="1462557"/>
                </a:cubicBezTo>
                <a:cubicBezTo>
                  <a:pt x="-21084" y="1024623"/>
                  <a:pt x="243523" y="587123"/>
                  <a:pt x="580681" y="193711"/>
                </a:cubicBezTo>
                <a:lnTo>
                  <a:pt x="75882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形状 5"/>
          <p:cNvSpPr/>
          <p:nvPr userDrawn="1"/>
        </p:nvSpPr>
        <p:spPr>
          <a:xfrm>
            <a:off x="0" y="0"/>
            <a:ext cx="12192000" cy="5704370"/>
          </a:xfrm>
          <a:custGeom>
            <a:avLst/>
            <a:gdLst>
              <a:gd name="connsiteX0" fmla="*/ 0 w 12192000"/>
              <a:gd name="connsiteY0" fmla="*/ 0 h 5704370"/>
              <a:gd name="connsiteX1" fmla="*/ 12192000 w 12192000"/>
              <a:gd name="connsiteY1" fmla="*/ 0 h 5704370"/>
              <a:gd name="connsiteX2" fmla="*/ 12192000 w 12192000"/>
              <a:gd name="connsiteY2" fmla="*/ 3245636 h 5704370"/>
              <a:gd name="connsiteX3" fmla="*/ 12100026 w 12192000"/>
              <a:gd name="connsiteY3" fmla="*/ 3276807 h 5704370"/>
              <a:gd name="connsiteX4" fmla="*/ 3594539 w 12192000"/>
              <a:gd name="connsiteY4" fmla="*/ 5691352 h 5704370"/>
              <a:gd name="connsiteX5" fmla="*/ 297381 w 12192000"/>
              <a:gd name="connsiteY5" fmla="*/ 5316514 h 5704370"/>
              <a:gd name="connsiteX6" fmla="*/ 0 w 12192000"/>
              <a:gd name="connsiteY6" fmla="*/ 5227649 h 570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704370">
                <a:moveTo>
                  <a:pt x="0" y="0"/>
                </a:moveTo>
                <a:lnTo>
                  <a:pt x="12192000" y="0"/>
                </a:lnTo>
                <a:lnTo>
                  <a:pt x="12192000" y="3245636"/>
                </a:lnTo>
                <a:lnTo>
                  <a:pt x="12100026" y="3276807"/>
                </a:lnTo>
                <a:cubicBezTo>
                  <a:pt x="9806742" y="4064499"/>
                  <a:pt x="5790936" y="5572804"/>
                  <a:pt x="3594539" y="5691352"/>
                </a:cubicBezTo>
                <a:cubicBezTo>
                  <a:pt x="2464965" y="5752321"/>
                  <a:pt x="1314814" y="5594427"/>
                  <a:pt x="297381" y="5316514"/>
                </a:cubicBezTo>
                <a:lnTo>
                  <a:pt x="0" y="522764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形状 6"/>
          <p:cNvSpPr/>
          <p:nvPr userDrawn="1"/>
        </p:nvSpPr>
        <p:spPr>
          <a:xfrm>
            <a:off x="6203414" y="0"/>
            <a:ext cx="5988586" cy="5320142"/>
          </a:xfrm>
          <a:custGeom>
            <a:avLst/>
            <a:gdLst>
              <a:gd name="connsiteX0" fmla="*/ 758828 w 5988586"/>
              <a:gd name="connsiteY0" fmla="*/ 0 h 5320142"/>
              <a:gd name="connsiteX1" fmla="*/ 5988586 w 5988586"/>
              <a:gd name="connsiteY1" fmla="*/ 0 h 5320142"/>
              <a:gd name="connsiteX2" fmla="*/ 5988586 w 5988586"/>
              <a:gd name="connsiteY2" fmla="*/ 5084714 h 5320142"/>
              <a:gd name="connsiteX3" fmla="*/ 5987141 w 5988586"/>
              <a:gd name="connsiteY3" fmla="*/ 5084849 h 5320142"/>
              <a:gd name="connsiteX4" fmla="*/ 1978407 w 5988586"/>
              <a:gd name="connsiteY4" fmla="*/ 5129703 h 5320142"/>
              <a:gd name="connsiteX5" fmla="*/ 659399 w 5988586"/>
              <a:gd name="connsiteY5" fmla="*/ 3311092 h 5320142"/>
              <a:gd name="connsiteX6" fmla="*/ 1326 w 5988586"/>
              <a:gd name="connsiteY6" fmla="*/ 1462557 h 5320142"/>
              <a:gd name="connsiteX7" fmla="*/ 580681 w 5988586"/>
              <a:gd name="connsiteY7" fmla="*/ 193711 h 53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586" h="5320142">
                <a:moveTo>
                  <a:pt x="758828" y="0"/>
                </a:moveTo>
                <a:lnTo>
                  <a:pt x="5988586" y="0"/>
                </a:lnTo>
                <a:lnTo>
                  <a:pt x="5988586" y="5084714"/>
                </a:lnTo>
                <a:lnTo>
                  <a:pt x="5987141" y="5084849"/>
                </a:lnTo>
                <a:cubicBezTo>
                  <a:pt x="3839125" y="5290988"/>
                  <a:pt x="2631481" y="5469584"/>
                  <a:pt x="1978407" y="5129703"/>
                </a:cubicBezTo>
                <a:cubicBezTo>
                  <a:pt x="1232037" y="4741268"/>
                  <a:pt x="1096488" y="4101578"/>
                  <a:pt x="659399" y="3311092"/>
                </a:cubicBezTo>
                <a:cubicBezTo>
                  <a:pt x="283081" y="2438698"/>
                  <a:pt x="46145" y="2338426"/>
                  <a:pt x="1326" y="1462557"/>
                </a:cubicBezTo>
                <a:cubicBezTo>
                  <a:pt x="-21084" y="1024623"/>
                  <a:pt x="243523" y="587123"/>
                  <a:pt x="580681" y="193711"/>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同心圆 7"/>
          <p:cNvSpPr>
            <a:spLocks noChangeAspect="1"/>
          </p:cNvSpPr>
          <p:nvPr userDrawn="1"/>
        </p:nvSpPr>
        <p:spPr>
          <a:xfrm>
            <a:off x="9680781" y="4200672"/>
            <a:ext cx="2117825" cy="2117825"/>
          </a:xfrm>
          <a:prstGeom prst="donut">
            <a:avLst>
              <a:gd name="adj" fmla="val 7188"/>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kumimoji="1" lang="zh-CN" altLang="en-US"/>
          </a:p>
        </p:txBody>
      </p:sp>
      <p:sp>
        <p:nvSpPr>
          <p:cNvPr id="114" name="文本框 113"/>
          <p:cNvSpPr txBox="1"/>
          <p:nvPr/>
        </p:nvSpPr>
        <p:spPr>
          <a:xfrm>
            <a:off x="53633" y="295364"/>
            <a:ext cx="6179820" cy="369332"/>
          </a:xfrm>
          <a:prstGeom prst="rect">
            <a:avLst/>
          </a:prstGeom>
          <a:noFill/>
        </p:spPr>
        <p:txBody>
          <a:bodyPr wrap="square">
            <a:spAutoFit/>
          </a:bodyPr>
          <a:lstStyle/>
          <a:p>
            <a:r>
              <a:rPr lang="en-US" altLang="zh-CN" sz="1800" dirty="0">
                <a:solidFill>
                  <a:schemeClr val="bg1"/>
                </a:solidFill>
                <a:latin typeface="汉仪雅酷黑 75W" panose="020B0804020202020204" pitchFamily="34" charset="-122"/>
                <a:ea typeface="汉仪雅酷黑 75W" panose="020B0804020202020204" pitchFamily="34" charset="-122"/>
              </a:rPr>
              <a:t>2021</a:t>
            </a:r>
            <a:r>
              <a:rPr lang="zh-CN" altLang="en-US" sz="1800" dirty="0">
                <a:solidFill>
                  <a:schemeClr val="bg1"/>
                </a:solidFill>
                <a:latin typeface="汉仪雅酷黑 75W" panose="020B0804020202020204" pitchFamily="34" charset="-122"/>
                <a:ea typeface="汉仪雅酷黑 75W" panose="020B0804020202020204" pitchFamily="34" charset="-122"/>
              </a:rPr>
              <a:t>企业主管竞选汇报模板</a:t>
            </a:r>
            <a:r>
              <a:rPr lang="en-US" altLang="zh-CN" sz="1800" dirty="0">
                <a:solidFill>
                  <a:schemeClr val="bg1"/>
                </a:solidFill>
                <a:latin typeface="汉仪雅酷黑 75W" panose="020B0804020202020204" pitchFamily="34" charset="-122"/>
                <a:ea typeface="汉仪雅酷黑 75W" panose="020B0804020202020204" pitchFamily="34" charset="-122"/>
              </a:rPr>
              <a:t>ppt— — — —</a:t>
            </a:r>
          </a:p>
        </p:txBody>
      </p:sp>
      <p:sp>
        <p:nvSpPr>
          <p:cNvPr id="23" name="PA-矩形 18"/>
          <p:cNvSpPr/>
          <p:nvPr>
            <p:custDataLst>
              <p:tags r:id="rId1"/>
            </p:custDataLst>
          </p:nvPr>
        </p:nvSpPr>
        <p:spPr>
          <a:xfrm>
            <a:off x="1356503" y="2265702"/>
            <a:ext cx="3844061" cy="1014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汉仪雅酷黑 75W" panose="020B0804020202020204" pitchFamily="34" charset="-122"/>
                <a:ea typeface="汉仪雅酷黑 75W" panose="020B0804020202020204" pitchFamily="34" charset="-122"/>
              </a:rPr>
              <a:t>第二章节</a:t>
            </a:r>
          </a:p>
        </p:txBody>
      </p:sp>
      <p:sp>
        <p:nvSpPr>
          <p:cNvPr id="24" name="PA-文本框 20"/>
          <p:cNvSpPr txBox="1"/>
          <p:nvPr>
            <p:custDataLst>
              <p:tags r:id="rId2"/>
            </p:custDataLst>
          </p:nvPr>
        </p:nvSpPr>
        <p:spPr bwMode="auto">
          <a:xfrm>
            <a:off x="153336" y="3246939"/>
            <a:ext cx="6859202" cy="10541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3600" dirty="0">
                <a:solidFill>
                  <a:schemeClr val="bg1"/>
                </a:solidFill>
                <a:effectLst>
                  <a:outerShdw blurRad="38100" dist="38100" dir="2700000" algn="tl">
                    <a:srgbClr val="000000">
                      <a:alpha val="43137"/>
                    </a:srgbClr>
                  </a:outerShdw>
                </a:effectLst>
                <a:latin typeface="汉仪雅酷黑 75W" panose="020B0804020202020204" pitchFamily="34" charset="-122"/>
                <a:ea typeface="汉仪雅酷黑 75W" panose="020B0804020202020204" pitchFamily="34" charset="-122"/>
                <a:cs typeface="+mn-ea"/>
                <a:sym typeface="+mn-lt"/>
              </a:rPr>
              <a:t>岗位认识（对目标岗位的理解）</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right)">
                                      <p:cBhvr>
                                        <p:cTn id="7" dur="500"/>
                                        <p:tgtEl>
                                          <p:spTgt spid="114"/>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to="" calcmode="lin" valueType="num">
                                      <p:cBhvr>
                                        <p:cTn id="11" dur="700" fill="hold">
                                          <p:stCondLst>
                                            <p:cond delay="0"/>
                                          </p:stCondLst>
                                        </p:cTn>
                                        <p:tgtEl>
                                          <p:spTgt spid="23"/>
                                        </p:tgtEl>
                                        <p:attrNameLst>
                                          <p:attrName>ppt_x</p:attrName>
                                        </p:attrNameLst>
                                      </p:cBhvr>
                                      <p:tavLst>
                                        <p:tav tm="0" fmla="#ppt_x-#ppt_h*((1.5-1.5*$)^3-(1.5-1.5*$)^2)">
                                          <p:val>
                                            <p:fltVal val="0"/>
                                          </p:val>
                                        </p:tav>
                                        <p:tav tm="100000">
                                          <p:val>
                                            <p:fltVal val="1"/>
                                          </p:val>
                                        </p:tav>
                                      </p:tavLst>
                                    </p:anim>
                                    <p:anim to="" calcmode="lin" valueType="num">
                                      <p:cBhvr>
                                        <p:cTn id="12" dur="700" fill="hold">
                                          <p:stCondLst>
                                            <p:cond delay="0"/>
                                          </p:stCondLst>
                                        </p:cTn>
                                        <p:tgtEl>
                                          <p:spTgt spid="23"/>
                                        </p:tgtEl>
                                        <p:attrNameLst>
                                          <p:attrName>style.rotation</p:attrName>
                                        </p:attrNameLst>
                                      </p:cBhvr>
                                      <p:tavLst>
                                        <p:tav tm="0" fmla="#ppt_r+180*((1.5-1.5*$)^3-(1.5-1.5*$)^2)">
                                          <p:val>
                                            <p:fltVal val="0"/>
                                          </p:val>
                                        </p:tav>
                                        <p:tav tm="100000">
                                          <p:val>
                                            <p:fltVal val="1"/>
                                          </p:val>
                                        </p:tav>
                                      </p:tavLst>
                                    </p:anim>
                                    <p:animEffect filter="fade">
                                      <p:cBhvr>
                                        <p:cTn id="13" dur="300">
                                          <p:stCondLst>
                                            <p:cond delay="0"/>
                                          </p:stCondLst>
                                        </p:cTn>
                                        <p:tgtEl>
                                          <p:spTgt spid="23"/>
                                        </p:tgtEl>
                                      </p:cBhvr>
                                    </p:animEffect>
                                  </p:childTnLst>
                                </p:cTn>
                              </p:par>
                            </p:childTnLst>
                          </p:cTn>
                        </p:par>
                        <p:par>
                          <p:cTn id="14" fill="hold">
                            <p:stCondLst>
                              <p:cond delay="1409"/>
                            </p:stCondLst>
                            <p:childTnLst>
                              <p:par>
                                <p:cTn id="15" presetID="0" presetClass="entr" presetSubtype="0" decel="70000" fill="hold" grpId="0" nodeType="afterEffect">
                                  <p:stCondLst>
                                    <p:cond delay="0"/>
                                  </p:stCondLst>
                                  <p:iterate type="lt">
                                    <p:tmPct val="10000"/>
                                  </p:iterate>
                                  <p:childTnLst>
                                    <p:set>
                                      <p:cBhvr>
                                        <p:cTn id="16" dur="855" fill="hold">
                                          <p:stCondLst>
                                            <p:cond delay="1"/>
                                          </p:stCondLst>
                                        </p:cTn>
                                        <p:tgtEl>
                                          <p:spTgt spid="24"/>
                                        </p:tgtEl>
                                        <p:attrNameLst>
                                          <p:attrName>style.visibility</p:attrName>
                                        </p:attrNameLst>
                                      </p:cBhvr>
                                      <p:to>
                                        <p:strVal val="visible"/>
                                      </p:to>
                                    </p:set>
                                    <p:anim to="" calcmode="lin" valueType="num">
                                      <p:cBhvr>
                                        <p:cTn id="17" dur="1" fill="hold">
                                          <p:stCondLst>
                                            <p:cond delay="0"/>
                                          </p:stCondLst>
                                        </p:cTn>
                                        <p:tgtEl>
                                          <p:spTgt spid="24"/>
                                        </p:tgtEl>
                                        <p:attrNameLst>
                                          <p:attrName>ppt_x</p:attrName>
                                        </p:attrNameLst>
                                      </p:cBhvr>
                                      <p:tavLst>
                                        <p:tav tm="0">
                                          <p:val>
                                            <p:strVal val="#ppt_x"/>
                                          </p:val>
                                        </p:tav>
                                        <p:tav tm="100000">
                                          <p:val>
                                            <p:strVal val="#ppt_x+0.15*sin(rand(0-360)+0)+2"/>
                                          </p:val>
                                        </p:tav>
                                      </p:tavLst>
                                    </p:anim>
                                    <p:anim to="" calcmode="lin" valueType="num">
                                      <p:cBhvr>
                                        <p:cTn id="18" dur="1" fill="hold">
                                          <p:stCondLst>
                                            <p:cond delay="0"/>
                                          </p:stCondLst>
                                        </p:cTn>
                                        <p:tgtEl>
                                          <p:spTgt spid="24"/>
                                        </p:tgtEl>
                                        <p:attrNameLst>
                                          <p:attrName>ppt_y</p:attrName>
                                        </p:attrNameLst>
                                      </p:cBhvr>
                                      <p:tavLst>
                                        <p:tav tm="0">
                                          <p:val>
                                            <p:strVal val="#ppt_y"/>
                                          </p:val>
                                        </p:tav>
                                        <p:tav tm="100000">
                                          <p:val>
                                            <p:strVal val="#ppt_y+0.15*sin(rand(0-360)+0)+2"/>
                                          </p:val>
                                        </p:tav>
                                      </p:tavLst>
                                    </p:anim>
                                    <p:anim to="" calcmode="lin" valueType="num">
                                      <p:cBhvr>
                                        <p:cTn id="19" dur="998" fill="hold">
                                          <p:stCondLst>
                                            <p:cond delay="2"/>
                                          </p:stCondLst>
                                        </p:cTn>
                                        <p:tgtEl>
                                          <p:spTgt spid="24"/>
                                        </p:tgtEl>
                                        <p:attrNameLst>
                                          <p:attrName>style.opacity</p:attrName>
                                        </p:attrNameLst>
                                      </p:cBhvr>
                                      <p:tavLst>
                                        <p:tav tm="0">
                                          <p:val>
                                            <p:fltVal val="0"/>
                                          </p:val>
                                        </p:tav>
                                        <p:tav tm="100000">
                                          <p:val>
                                            <p:fltVal val="1"/>
                                          </p:val>
                                        </p:tav>
                                      </p:tavLst>
                                    </p:anim>
                                    <p:animScale>
                                      <p:cBhvr>
                                        <p:cTn id="20" dur="998" fill="hold">
                                          <p:stCondLst>
                                            <p:cond delay="1"/>
                                          </p:stCondLst>
                                        </p:cTn>
                                        <p:tgtEl>
                                          <p:spTgt spid="24"/>
                                        </p:tgtEl>
                                      </p:cBhvr>
                                      <p:from x="500000" y="500000"/>
                                      <p:to x="100000" y="100000"/>
                                    </p:animScale>
                                    <p:anim to="" calcmode="lin" valueType="num">
                                      <p:cBhvr>
                                        <p:cTn id="21" dur="714" fill="hold">
                                          <p:stCondLst>
                                            <p:cond delay="286"/>
                                          </p:stCondLst>
                                        </p:cTn>
                                        <p:tgtEl>
                                          <p:spTgt spid="24"/>
                                        </p:tgtEl>
                                        <p:attrNameLst>
                                          <p:attrName>ppt_x</p:attrName>
                                        </p:attrNameLst>
                                      </p:cBhvr>
                                      <p:tavLst>
                                        <p:tav tm="0">
                                          <p:val>
                                            <p:strVal val="ppt_x-2"/>
                                          </p:val>
                                        </p:tav>
                                        <p:tav tm="100000">
                                          <p:val>
                                            <p:strVal val="#ppt_x"/>
                                          </p:val>
                                        </p:tav>
                                      </p:tavLst>
                                    </p:anim>
                                    <p:anim to="" calcmode="lin" valueType="num">
                                      <p:cBhvr>
                                        <p:cTn id="22" dur="714" fill="hold">
                                          <p:stCondLst>
                                            <p:cond delay="286"/>
                                          </p:stCondLst>
                                        </p:cTn>
                                        <p:tgtEl>
                                          <p:spTgt spid="2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岗位认识</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（对目标岗位的理解）</a:t>
            </a:r>
          </a:p>
        </p:txBody>
      </p:sp>
      <p:sp>
        <p:nvSpPr>
          <p:cNvPr id="21" name="椭圆 20"/>
          <p:cNvSpPr/>
          <p:nvPr/>
        </p:nvSpPr>
        <p:spPr>
          <a:xfrm>
            <a:off x="1435261" y="1451657"/>
            <a:ext cx="4334121" cy="4219187"/>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微软雅黑" panose="020B0503020204020204" pitchFamily="34" charset="-122"/>
              <a:ea typeface="思源黑体 CN Light" panose="020B0300000000000000" charset="-122"/>
              <a:sym typeface="微软雅黑" panose="020B0503020204020204" pitchFamily="34" charset="-122"/>
            </a:endParaRPr>
          </a:p>
        </p:txBody>
      </p:sp>
      <p:sp>
        <p:nvSpPr>
          <p:cNvPr id="23" name="椭圆 22"/>
          <p:cNvSpPr/>
          <p:nvPr/>
        </p:nvSpPr>
        <p:spPr>
          <a:xfrm>
            <a:off x="6847812" y="1451658"/>
            <a:ext cx="4113413" cy="4219186"/>
          </a:xfrm>
          <a:prstGeom prst="ellipse">
            <a:avLst/>
          </a:prstGeom>
          <a:solidFill>
            <a:srgbClr val="0070C0"/>
          </a:solidFill>
          <a:ln>
            <a:noFill/>
          </a:ln>
          <a:effectLst>
            <a:outerShdw blurRad="1524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微软雅黑" panose="020B0503020204020204" pitchFamily="34" charset="-122"/>
              <a:ea typeface="思源黑体 CN Light" panose="020B0300000000000000" charset="-122"/>
              <a:sym typeface="微软雅黑" panose="020B0503020204020204" pitchFamily="34" charset="-122"/>
            </a:endParaRPr>
          </a:p>
        </p:txBody>
      </p:sp>
      <p:grpSp>
        <p:nvGrpSpPr>
          <p:cNvPr id="24" name="组合 25"/>
          <p:cNvGrpSpPr/>
          <p:nvPr/>
        </p:nvGrpSpPr>
        <p:grpSpPr>
          <a:xfrm>
            <a:off x="5382551" y="2502954"/>
            <a:ext cx="1852094" cy="1852092"/>
            <a:chOff x="5146577" y="2705101"/>
            <a:chExt cx="1852094" cy="1852092"/>
          </a:xfrm>
          <a:effectLst/>
        </p:grpSpPr>
        <p:sp>
          <p:nvSpPr>
            <p:cNvPr id="25" name="椭圆 24"/>
            <p:cNvSpPr/>
            <p:nvPr/>
          </p:nvSpPr>
          <p:spPr>
            <a:xfrm>
              <a:off x="5146577" y="2705101"/>
              <a:ext cx="1852094" cy="185209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微软雅黑" panose="020B0503020204020204" pitchFamily="34" charset="-122"/>
                <a:ea typeface="思源黑体 CN Light" panose="020B0300000000000000" charset="-122"/>
                <a:sym typeface="微软雅黑" panose="020B0503020204020204" pitchFamily="34" charset="-122"/>
              </a:endParaRPr>
            </a:p>
          </p:txBody>
        </p:sp>
        <p:cxnSp>
          <p:nvCxnSpPr>
            <p:cNvPr id="26" name="直接连接符 10"/>
            <p:cNvCxnSpPr/>
            <p:nvPr/>
          </p:nvCxnSpPr>
          <p:spPr>
            <a:xfrm flipH="1">
              <a:off x="5585379" y="3102653"/>
              <a:ext cx="974488" cy="105698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椭圆 12"/>
            <p:cNvSpPr/>
            <p:nvPr/>
          </p:nvSpPr>
          <p:spPr>
            <a:xfrm rot="16200000">
              <a:off x="5585379" y="3139623"/>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思源黑体 CN Light" panose="020B0300000000000000" charset="-122"/>
                <a:sym typeface="微软雅黑" panose="020B0503020204020204" pitchFamily="34" charset="-122"/>
              </a:endParaRPr>
            </a:p>
          </p:txBody>
        </p:sp>
        <p:sp>
          <p:nvSpPr>
            <p:cNvPr id="28" name="椭圆 13"/>
            <p:cNvSpPr/>
            <p:nvPr/>
          </p:nvSpPr>
          <p:spPr>
            <a:xfrm rot="5400000">
              <a:off x="6215597" y="3800369"/>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思源黑体 CN Light" panose="020B0300000000000000" charset="-122"/>
                <a:sym typeface="微软雅黑" panose="020B0503020204020204" pitchFamily="34" charset="-122"/>
              </a:endParaRPr>
            </a:p>
          </p:txBody>
        </p:sp>
      </p:grpSp>
      <p:grpSp>
        <p:nvGrpSpPr>
          <p:cNvPr id="29" name="组合 19"/>
          <p:cNvGrpSpPr/>
          <p:nvPr/>
        </p:nvGrpSpPr>
        <p:grpSpPr>
          <a:xfrm>
            <a:off x="2159364" y="2353499"/>
            <a:ext cx="2693163" cy="2427996"/>
            <a:chOff x="6384543" y="1441096"/>
            <a:chExt cx="2693163" cy="2427996"/>
          </a:xfrm>
        </p:grpSpPr>
        <p:sp>
          <p:nvSpPr>
            <p:cNvPr id="30" name="矩形 29"/>
            <p:cNvSpPr/>
            <p:nvPr/>
          </p:nvSpPr>
          <p:spPr>
            <a:xfrm>
              <a:off x="6384543" y="2945762"/>
              <a:ext cx="2693162" cy="923330"/>
            </a:xfrm>
            <a:prstGeom prst="rect">
              <a:avLst/>
            </a:prstGeom>
          </p:spPr>
          <p:txBody>
            <a:bodyPr wrap="square">
              <a:spAutoFit/>
              <a:scene3d>
                <a:camera prst="orthographicFront"/>
                <a:lightRig rig="threePt" dir="t"/>
              </a:scene3d>
              <a:sp3d contourW="12700"/>
            </a:bodyPr>
            <a:lstStyle/>
            <a:p>
              <a:pPr algn="just"/>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执行者：</a:t>
              </a:r>
            </a:p>
            <a:p>
              <a:pPr algn="just"/>
              <a:r>
                <a:rPr lang="zh-CN" altLang="en-US" dirty="0">
                  <a:solidFill>
                    <a:schemeClr val="bg1"/>
                  </a:solidFill>
                  <a:latin typeface="微软雅黑" panose="020B0503020204020204" pitchFamily="34" charset="-122"/>
                  <a:ea typeface="微软雅黑" panose="020B0503020204020204" pitchFamily="34" charset="-122"/>
                  <a:cs typeface="+mn-ea"/>
                  <a:sym typeface="+mn-lt"/>
                </a:rPr>
                <a:t>领会领导意图</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明确公司目标强有力的安排落地</a:t>
              </a:r>
            </a:p>
          </p:txBody>
        </p:sp>
        <p:sp>
          <p:nvSpPr>
            <p:cNvPr id="31" name="矩形 30"/>
            <p:cNvSpPr/>
            <p:nvPr/>
          </p:nvSpPr>
          <p:spPr>
            <a:xfrm>
              <a:off x="6384543" y="1441096"/>
              <a:ext cx="2693163" cy="1200329"/>
            </a:xfrm>
            <a:prstGeom prst="rect">
              <a:avLst/>
            </a:prstGeom>
          </p:spPr>
          <p:txBody>
            <a:bodyPr wrap="square">
              <a:spAutoFit/>
              <a:scene3d>
                <a:camera prst="orthographicFront"/>
                <a:lightRig rig="threePt" dir="t"/>
              </a:scene3d>
              <a:sp3d contourW="12700"/>
            </a:bodyPr>
            <a:lstStyle/>
            <a:p>
              <a:pPr algn="just"/>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运营者：</a:t>
              </a:r>
            </a:p>
            <a:p>
              <a:pPr algn="just"/>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工作技能扎实</a:t>
              </a:r>
              <a:r>
                <a:rPr lang="en-US" altLang="zh-CN" sz="180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完成自身工作的同时协助解决内容部其他问题</a:t>
              </a:r>
            </a:p>
          </p:txBody>
        </p:sp>
      </p:grpSp>
      <p:grpSp>
        <p:nvGrpSpPr>
          <p:cNvPr id="32" name="组合 22"/>
          <p:cNvGrpSpPr/>
          <p:nvPr/>
        </p:nvGrpSpPr>
        <p:grpSpPr>
          <a:xfrm>
            <a:off x="7616607" y="2353499"/>
            <a:ext cx="2962656" cy="2519853"/>
            <a:chOff x="6616270" y="1461053"/>
            <a:chExt cx="2423528" cy="2168940"/>
          </a:xfrm>
        </p:grpSpPr>
        <p:sp>
          <p:nvSpPr>
            <p:cNvPr id="33" name="矩形 32"/>
            <p:cNvSpPr/>
            <p:nvPr/>
          </p:nvSpPr>
          <p:spPr>
            <a:xfrm>
              <a:off x="6616270" y="2596821"/>
              <a:ext cx="2307759" cy="1033172"/>
            </a:xfrm>
            <a:prstGeom prst="rect">
              <a:avLst/>
            </a:prstGeom>
          </p:spPr>
          <p:txBody>
            <a:bodyPr wrap="square">
              <a:spAutoFit/>
              <a:scene3d>
                <a:camera prst="orthographicFront"/>
                <a:lightRig rig="threePt" dir="t"/>
              </a:scene3d>
              <a:sp3d contourW="12700"/>
            </a:bodyPr>
            <a:lstStyle/>
            <a:p>
              <a:pPr algn="just"/>
              <a:r>
                <a:rPr lang="zh-CN" altLang="en-US" dirty="0">
                  <a:solidFill>
                    <a:schemeClr val="bg1"/>
                  </a:solidFill>
                  <a:latin typeface="微软雅黑" panose="020B0503020204020204" pitchFamily="34" charset="-122"/>
                  <a:ea typeface="微软雅黑" panose="020B0503020204020204" pitchFamily="34" charset="-122"/>
                  <a:cs typeface="+mn-ea"/>
                  <a:sym typeface="+mn-lt"/>
                </a:rPr>
                <a:t>协调者：</a:t>
              </a:r>
            </a:p>
            <a:p>
              <a:pPr algn="just"/>
              <a:r>
                <a:rPr lang="zh-CN" altLang="en-US" dirty="0">
                  <a:solidFill>
                    <a:schemeClr val="bg1"/>
                  </a:solidFill>
                  <a:latin typeface="微软雅黑" panose="020B0503020204020204" pitchFamily="34" charset="-122"/>
                  <a:ea typeface="微软雅黑" panose="020B0503020204020204" pitchFamily="34" charset="-122"/>
                  <a:cs typeface="+mn-ea"/>
                  <a:sym typeface="+mn-lt"/>
                </a:rPr>
                <a:t>协调增加跨部门沟通合作</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综合各部门经验、能力提升进度共同进步</a:t>
              </a:r>
            </a:p>
          </p:txBody>
        </p:sp>
        <p:sp>
          <p:nvSpPr>
            <p:cNvPr id="34" name="矩形 33"/>
            <p:cNvSpPr/>
            <p:nvPr/>
          </p:nvSpPr>
          <p:spPr>
            <a:xfrm>
              <a:off x="6616270" y="1461053"/>
              <a:ext cx="2423528" cy="794748"/>
            </a:xfrm>
            <a:prstGeom prst="rect">
              <a:avLst/>
            </a:prstGeom>
          </p:spPr>
          <p:txBody>
            <a:bodyPr wrap="square">
              <a:spAutoFit/>
              <a:scene3d>
                <a:camera prst="orthographicFront"/>
                <a:lightRig rig="threePt" dir="t"/>
              </a:scene3d>
              <a:sp3d contourW="12700"/>
            </a:bodyPr>
            <a:lstStyle/>
            <a:p>
              <a:pPr algn="just"/>
              <a:r>
                <a:rPr lang="zh-CN" altLang="en-US" dirty="0">
                  <a:solidFill>
                    <a:schemeClr val="bg1"/>
                  </a:solidFill>
                  <a:latin typeface="微软雅黑" panose="020B0503020204020204" pitchFamily="34" charset="-122"/>
                  <a:ea typeface="微软雅黑" panose="020B0503020204020204" pitchFamily="34" charset="-122"/>
                  <a:cs typeface="+mn-ea"/>
                  <a:sym typeface="+mn-lt"/>
                </a:rPr>
                <a:t>管理者：</a:t>
              </a:r>
            </a:p>
            <a:p>
              <a:pPr algn="just"/>
              <a:r>
                <a:rPr lang="zh-CN" altLang="en-US" dirty="0">
                  <a:solidFill>
                    <a:schemeClr val="bg1"/>
                  </a:solidFill>
                  <a:latin typeface="微软雅黑" panose="020B0503020204020204" pitchFamily="34" charset="-122"/>
                  <a:ea typeface="微软雅黑" panose="020B0503020204020204" pitchFamily="34" charset="-122"/>
                  <a:cs typeface="+mn-ea"/>
                  <a:sym typeface="+mn-lt"/>
                </a:rPr>
                <a:t>加强部门凝聚力</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明确目标</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划分工作</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培养人才</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1000" fill="hold"/>
                                            <p:tgtEl>
                                              <p:spTgt spid="24"/>
                                            </p:tgtEl>
                                            <p:attrNameLst>
                                              <p:attrName>ppt_w</p:attrName>
                                            </p:attrNameLst>
                                          </p:cBhvr>
                                          <p:tavLst>
                                            <p:tav tm="0">
                                              <p:val>
                                                <p:fltVal val="0"/>
                                              </p:val>
                                            </p:tav>
                                            <p:tav tm="100000">
                                              <p:val>
                                                <p:strVal val="#ppt_w"/>
                                              </p:val>
                                            </p:tav>
                                          </p:tavLst>
                                        </p:anim>
                                        <p:anim calcmode="lin" valueType="num">
                                          <p:cBhvr>
                                            <p:cTn id="19" dur="1000" fill="hold"/>
                                            <p:tgtEl>
                                              <p:spTgt spid="24"/>
                                            </p:tgtEl>
                                            <p:attrNameLst>
                                              <p:attrName>ppt_h</p:attrName>
                                            </p:attrNameLst>
                                          </p:cBhvr>
                                          <p:tavLst>
                                            <p:tav tm="0">
                                              <p:val>
                                                <p:fltVal val="0"/>
                                              </p:val>
                                            </p:tav>
                                            <p:tav tm="100000">
                                              <p:val>
                                                <p:strVal val="#ppt_h"/>
                                              </p:val>
                                            </p:tav>
                                          </p:tavLst>
                                        </p:anim>
                                        <p:anim calcmode="lin" valueType="num">
                                          <p:cBhvr>
                                            <p:cTn id="20" dur="1000" fill="hold"/>
                                            <p:tgtEl>
                                              <p:spTgt spid="24"/>
                                            </p:tgtEl>
                                            <p:attrNameLst>
                                              <p:attrName>style.rotation</p:attrName>
                                            </p:attrNameLst>
                                          </p:cBhvr>
                                          <p:tavLst>
                                            <p:tav tm="0">
                                              <p:val>
                                                <p:fltVal val="90"/>
                                              </p:val>
                                            </p:tav>
                                            <p:tav tm="100000">
                                              <p:val>
                                                <p:fltVal val="0"/>
                                              </p:val>
                                            </p:tav>
                                          </p:tavLst>
                                        </p:anim>
                                        <p:animEffect transition="in" filter="fade">
                                          <p:cBhvr>
                                            <p:cTn id="21" dur="1000"/>
                                            <p:tgtEl>
                                              <p:spTgt spid="24"/>
                                            </p:tgtEl>
                                          </p:cBhvr>
                                        </p:animEffect>
                                      </p:childTnLst>
                                    </p:cTn>
                                  </p:par>
                                </p:childTnLst>
                              </p:cTn>
                            </p:par>
                            <p:par>
                              <p:cTn id="22" fill="hold">
                                <p:stCondLst>
                                  <p:cond delay="1500"/>
                                </p:stCondLst>
                                <p:childTnLst>
                                  <p:par>
                                    <p:cTn id="23" presetID="2" presetClass="entr" presetSubtype="8" fill="hold" nodeType="afterEffect" p14:presetBounceEnd="60000">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14:bounceEnd="60000">
                                          <p:cBhvr additive="base">
                                            <p:cTn id="25" dur="1000" fill="hold"/>
                                            <p:tgtEl>
                                              <p:spTgt spid="29"/>
                                            </p:tgtEl>
                                            <p:attrNameLst>
                                              <p:attrName>ppt_x</p:attrName>
                                            </p:attrNameLst>
                                          </p:cBhvr>
                                          <p:tavLst>
                                            <p:tav tm="0">
                                              <p:val>
                                                <p:strVal val="0-#ppt_w/2"/>
                                              </p:val>
                                            </p:tav>
                                            <p:tav tm="100000">
                                              <p:val>
                                                <p:strVal val="#ppt_x"/>
                                              </p:val>
                                            </p:tav>
                                          </p:tavLst>
                                        </p:anim>
                                        <p:anim calcmode="lin" valueType="num" p14:bounceEnd="60000">
                                          <p:cBhvr additive="base">
                                            <p:cTn id="26" dur="1000" fill="hold"/>
                                            <p:tgtEl>
                                              <p:spTgt spid="29"/>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14:presetBounceEnd="60000">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14:bounceEnd="60000">
                                          <p:cBhvr additive="base">
                                            <p:cTn id="29" dur="10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1000" fill="hold"/>
                                            <p:tgtEl>
                                              <p:spTgt spid="24"/>
                                            </p:tgtEl>
                                            <p:attrNameLst>
                                              <p:attrName>ppt_w</p:attrName>
                                            </p:attrNameLst>
                                          </p:cBhvr>
                                          <p:tavLst>
                                            <p:tav tm="0">
                                              <p:val>
                                                <p:fltVal val="0"/>
                                              </p:val>
                                            </p:tav>
                                            <p:tav tm="100000">
                                              <p:val>
                                                <p:strVal val="#ppt_w"/>
                                              </p:val>
                                            </p:tav>
                                          </p:tavLst>
                                        </p:anim>
                                        <p:anim calcmode="lin" valueType="num">
                                          <p:cBhvr>
                                            <p:cTn id="19" dur="1000" fill="hold"/>
                                            <p:tgtEl>
                                              <p:spTgt spid="24"/>
                                            </p:tgtEl>
                                            <p:attrNameLst>
                                              <p:attrName>ppt_h</p:attrName>
                                            </p:attrNameLst>
                                          </p:cBhvr>
                                          <p:tavLst>
                                            <p:tav tm="0">
                                              <p:val>
                                                <p:fltVal val="0"/>
                                              </p:val>
                                            </p:tav>
                                            <p:tav tm="100000">
                                              <p:val>
                                                <p:strVal val="#ppt_h"/>
                                              </p:val>
                                            </p:tav>
                                          </p:tavLst>
                                        </p:anim>
                                        <p:anim calcmode="lin" valueType="num">
                                          <p:cBhvr>
                                            <p:cTn id="20" dur="1000" fill="hold"/>
                                            <p:tgtEl>
                                              <p:spTgt spid="24"/>
                                            </p:tgtEl>
                                            <p:attrNameLst>
                                              <p:attrName>style.rotation</p:attrName>
                                            </p:attrNameLst>
                                          </p:cBhvr>
                                          <p:tavLst>
                                            <p:tav tm="0">
                                              <p:val>
                                                <p:fltVal val="90"/>
                                              </p:val>
                                            </p:tav>
                                            <p:tav tm="100000">
                                              <p:val>
                                                <p:fltVal val="0"/>
                                              </p:val>
                                            </p:tav>
                                          </p:tavLst>
                                        </p:anim>
                                        <p:animEffect transition="in" filter="fade">
                                          <p:cBhvr>
                                            <p:cTn id="21" dur="1000"/>
                                            <p:tgtEl>
                                              <p:spTgt spid="24"/>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1000" fill="hold"/>
                                            <p:tgtEl>
                                              <p:spTgt spid="29"/>
                                            </p:tgtEl>
                                            <p:attrNameLst>
                                              <p:attrName>ppt_x</p:attrName>
                                            </p:attrNameLst>
                                          </p:cBhvr>
                                          <p:tavLst>
                                            <p:tav tm="0">
                                              <p:val>
                                                <p:strVal val="0-#ppt_w/2"/>
                                              </p:val>
                                            </p:tav>
                                            <p:tav tm="100000">
                                              <p:val>
                                                <p:strVal val="#ppt_x"/>
                                              </p:val>
                                            </p:tav>
                                          </p:tavLst>
                                        </p:anim>
                                        <p:anim calcmode="lin" valueType="num">
                                          <p:cBhvr additive="base">
                                            <p:cTn id="26" dur="1000" fill="hold"/>
                                            <p:tgtEl>
                                              <p:spTgt spid="29"/>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1000" fill="hold"/>
                                            <p:tgtEl>
                                              <p:spTgt spid="32"/>
                                            </p:tgtEl>
                                            <p:attrNameLst>
                                              <p:attrName>ppt_x</p:attrName>
                                            </p:attrNameLst>
                                          </p:cBhvr>
                                          <p:tavLst>
                                            <p:tav tm="0">
                                              <p:val>
                                                <p:strVal val="1+#ppt_w/2"/>
                                              </p:val>
                                            </p:tav>
                                            <p:tav tm="100000">
                                              <p:val>
                                                <p:strVal val="#ppt_x"/>
                                              </p:val>
                                            </p:tav>
                                          </p:tavLst>
                                        </p:anim>
                                        <p:anim calcmode="lin" valueType="num">
                                          <p:cBhvr additive="base">
                                            <p:cTn id="3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岗位认识</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（对目标岗位的理解）</a:t>
            </a:r>
          </a:p>
        </p:txBody>
      </p:sp>
      <p:grpSp>
        <p:nvGrpSpPr>
          <p:cNvPr id="12" name="组合 11"/>
          <p:cNvGrpSpPr/>
          <p:nvPr/>
        </p:nvGrpSpPr>
        <p:grpSpPr>
          <a:xfrm>
            <a:off x="621507" y="1867951"/>
            <a:ext cx="7421399" cy="4024920"/>
            <a:chOff x="864576" y="1902598"/>
            <a:chExt cx="7421399" cy="4024920"/>
          </a:xfrm>
        </p:grpSpPr>
        <p:sp>
          <p:nvSpPr>
            <p:cNvPr id="3" name="TextBox 23"/>
            <p:cNvSpPr txBox="1"/>
            <p:nvPr/>
          </p:nvSpPr>
          <p:spPr>
            <a:xfrm>
              <a:off x="1659671" y="2006548"/>
              <a:ext cx="6405376" cy="399902"/>
            </a:xfrm>
            <a:prstGeom prst="rect">
              <a:avLst/>
            </a:prstGeom>
            <a:noFill/>
          </p:spPr>
          <p:txBody>
            <a:bodyPr wrap="square" rtlCol="0">
              <a:spAutoFit/>
            </a:bodyPr>
            <a:lstStyle>
              <a:defPPr>
                <a:defRPr lang="zh-CN"/>
              </a:defPPr>
              <a:lvl1pPr algn="just">
                <a:defRPr sz="2000">
                  <a:solidFill>
                    <a:schemeClr val="tx2"/>
                  </a:solidFill>
                  <a:latin typeface="+mn-ea"/>
                  <a:ea typeface="+mn-ea"/>
                </a:defRPr>
              </a:lvl1pPr>
            </a:lstStyle>
            <a:p>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工作流程、业务指标的制定及协助管理</a:t>
              </a:r>
            </a:p>
          </p:txBody>
        </p:sp>
        <p:sp>
          <p:nvSpPr>
            <p:cNvPr id="4" name="TextBox 26"/>
            <p:cNvSpPr txBox="1"/>
            <p:nvPr/>
          </p:nvSpPr>
          <p:spPr>
            <a:xfrm>
              <a:off x="1761513" y="3164509"/>
              <a:ext cx="6405376" cy="399902"/>
            </a:xfrm>
            <a:prstGeom prst="rect">
              <a:avLst/>
            </a:prstGeom>
            <a:noFill/>
          </p:spPr>
          <p:txBody>
            <a:bodyPr wrap="square" rtlCol="0">
              <a:spAutoFit/>
            </a:bodyPr>
            <a:lstStyle>
              <a:defPPr>
                <a:defRPr lang="zh-CN"/>
              </a:defPPr>
              <a:lvl1pPr algn="just">
                <a:defRPr sz="2000">
                  <a:solidFill>
                    <a:schemeClr val="tx2"/>
                  </a:solidFill>
                  <a:latin typeface="+mn-ea"/>
                  <a:ea typeface="+mn-ea"/>
                </a:defRPr>
              </a:lvl1pPr>
            </a:lstStyle>
            <a:p>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精细化增加内容生产</a:t>
              </a:r>
              <a:r>
                <a:rPr lang="en-US" altLang="zh-CN" sz="2000"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加强薄弱分类完成年度目标</a:t>
              </a:r>
            </a:p>
          </p:txBody>
        </p:sp>
        <p:sp>
          <p:nvSpPr>
            <p:cNvPr id="5" name="TextBox 28"/>
            <p:cNvSpPr txBox="1"/>
            <p:nvPr/>
          </p:nvSpPr>
          <p:spPr>
            <a:xfrm>
              <a:off x="1374224" y="4260826"/>
              <a:ext cx="6405376" cy="399902"/>
            </a:xfrm>
            <a:prstGeom prst="rect">
              <a:avLst/>
            </a:prstGeom>
            <a:noFill/>
          </p:spPr>
          <p:txBody>
            <a:bodyPr wrap="square" rtlCol="0">
              <a:spAutoFit/>
            </a:bodyPr>
            <a:lstStyle>
              <a:defPPr>
                <a:defRPr lang="zh-CN"/>
              </a:defPPr>
              <a:lvl1pPr algn="just">
                <a:defRPr sz="2000">
                  <a:solidFill>
                    <a:schemeClr val="tx2"/>
                  </a:solidFill>
                  <a:latin typeface="+mn-ea"/>
                  <a:ea typeface="+mn-ea"/>
                </a:defRPr>
              </a:lvl1pPr>
            </a:lstStyle>
            <a:p>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注重身心健康，加强凝聚力</a:t>
              </a:r>
            </a:p>
          </p:txBody>
        </p:sp>
        <p:sp>
          <p:nvSpPr>
            <p:cNvPr id="6" name="TextBox 30"/>
            <p:cNvSpPr txBox="1"/>
            <p:nvPr/>
          </p:nvSpPr>
          <p:spPr>
            <a:xfrm>
              <a:off x="1880599" y="5442316"/>
              <a:ext cx="6405376" cy="399902"/>
            </a:xfrm>
            <a:prstGeom prst="rect">
              <a:avLst/>
            </a:prstGeom>
            <a:noFill/>
          </p:spPr>
          <p:txBody>
            <a:bodyPr wrap="square" rtlCol="0">
              <a:spAutoFit/>
            </a:bodyPr>
            <a:lstStyle>
              <a:defPPr>
                <a:defRPr lang="zh-CN"/>
              </a:defPPr>
              <a:lvl1pPr algn="just">
                <a:defRPr sz="2000">
                  <a:solidFill>
                    <a:schemeClr val="tx2"/>
                  </a:solidFill>
                  <a:latin typeface="+mn-ea"/>
                  <a:ea typeface="+mn-ea"/>
                </a:defRPr>
              </a:lvl1pPr>
            </a:lstStyle>
            <a:p>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加强部门内外沟通，减少差异化</a:t>
              </a:r>
            </a:p>
          </p:txBody>
        </p:sp>
        <p:sp>
          <p:nvSpPr>
            <p:cNvPr id="7" name="Freeform 5"/>
            <p:cNvSpPr>
              <a:spLocks noEditPoints="1"/>
            </p:cNvSpPr>
            <p:nvPr/>
          </p:nvSpPr>
          <p:spPr bwMode="auto">
            <a:xfrm>
              <a:off x="1239507" y="5453040"/>
              <a:ext cx="592560" cy="474478"/>
            </a:xfrm>
            <a:custGeom>
              <a:avLst/>
              <a:gdLst>
                <a:gd name="T0" fmla="*/ 280 w 1191"/>
                <a:gd name="T1" fmla="*/ 674 h 971"/>
                <a:gd name="T2" fmla="*/ 416 w 1191"/>
                <a:gd name="T3" fmla="*/ 742 h 971"/>
                <a:gd name="T4" fmla="*/ 6 w 1191"/>
                <a:gd name="T5" fmla="*/ 895 h 971"/>
                <a:gd name="T6" fmla="*/ 155 w 1191"/>
                <a:gd name="T7" fmla="*/ 720 h 971"/>
                <a:gd name="T8" fmla="*/ 119 w 1191"/>
                <a:gd name="T9" fmla="*/ 612 h 971"/>
                <a:gd name="T10" fmla="*/ 111 w 1191"/>
                <a:gd name="T11" fmla="*/ 380 h 971"/>
                <a:gd name="T12" fmla="*/ 380 w 1191"/>
                <a:gd name="T13" fmla="*/ 607 h 971"/>
                <a:gd name="T14" fmla="*/ 744 w 1191"/>
                <a:gd name="T15" fmla="*/ 343 h 971"/>
                <a:gd name="T16" fmla="*/ 800 w 1191"/>
                <a:gd name="T17" fmla="*/ 342 h 971"/>
                <a:gd name="T18" fmla="*/ 853 w 1191"/>
                <a:gd name="T19" fmla="*/ 288 h 971"/>
                <a:gd name="T20" fmla="*/ 803 w 1191"/>
                <a:gd name="T21" fmla="*/ 213 h 971"/>
                <a:gd name="T22" fmla="*/ 797 w 1191"/>
                <a:gd name="T23" fmla="*/ 168 h 971"/>
                <a:gd name="T24" fmla="*/ 804 w 1191"/>
                <a:gd name="T25" fmla="*/ 163 h 971"/>
                <a:gd name="T26" fmla="*/ 1014 w 1191"/>
                <a:gd name="T27" fmla="*/ 34 h 971"/>
                <a:gd name="T28" fmla="*/ 1054 w 1191"/>
                <a:gd name="T29" fmla="*/ 165 h 971"/>
                <a:gd name="T30" fmla="*/ 1058 w 1191"/>
                <a:gd name="T31" fmla="*/ 173 h 971"/>
                <a:gd name="T32" fmla="*/ 1035 w 1191"/>
                <a:gd name="T33" fmla="*/ 233 h 971"/>
                <a:gd name="T34" fmla="*/ 1027 w 1191"/>
                <a:gd name="T35" fmla="*/ 335 h 971"/>
                <a:gd name="T36" fmla="*/ 1113 w 1191"/>
                <a:gd name="T37" fmla="*/ 340 h 971"/>
                <a:gd name="T38" fmla="*/ 672 w 1191"/>
                <a:gd name="T39" fmla="*/ 559 h 971"/>
                <a:gd name="T40" fmla="*/ 920 w 1191"/>
                <a:gd name="T41" fmla="*/ 344 h 971"/>
                <a:gd name="T42" fmla="*/ 907 w 1191"/>
                <a:gd name="T43" fmla="*/ 373 h 971"/>
                <a:gd name="T44" fmla="*/ 885 w 1191"/>
                <a:gd name="T45" fmla="*/ 525 h 971"/>
                <a:gd name="T46" fmla="*/ 934 w 1191"/>
                <a:gd name="T47" fmla="*/ 564 h 971"/>
                <a:gd name="T48" fmla="*/ 937 w 1191"/>
                <a:gd name="T49" fmla="*/ 564 h 971"/>
                <a:gd name="T50" fmla="*/ 986 w 1191"/>
                <a:gd name="T51" fmla="*/ 525 h 971"/>
                <a:gd name="T52" fmla="*/ 965 w 1191"/>
                <a:gd name="T53" fmla="*/ 373 h 971"/>
                <a:gd name="T54" fmla="*/ 936 w 1191"/>
                <a:gd name="T55" fmla="*/ 344 h 971"/>
                <a:gd name="T56" fmla="*/ 578 w 1191"/>
                <a:gd name="T57" fmla="*/ 971 h 971"/>
                <a:gd name="T58" fmla="*/ 488 w 1191"/>
                <a:gd name="T59" fmla="*/ 729 h 971"/>
                <a:gd name="T60" fmla="*/ 702 w 1191"/>
                <a:gd name="T61" fmla="*/ 783 h 971"/>
                <a:gd name="T62" fmla="*/ 959 w 1191"/>
                <a:gd name="T63" fmla="*/ 666 h 971"/>
                <a:gd name="T64" fmla="*/ 956 w 1191"/>
                <a:gd name="T65" fmla="*/ 817 h 971"/>
                <a:gd name="T66" fmla="*/ 578 w 1191"/>
                <a:gd name="T67" fmla="*/ 971 h 971"/>
                <a:gd name="T68" fmla="*/ 616 w 1191"/>
                <a:gd name="T69" fmla="*/ 5 h 971"/>
                <a:gd name="T70" fmla="*/ 238 w 1191"/>
                <a:gd name="T71" fmla="*/ 158 h 971"/>
                <a:gd name="T72" fmla="*/ 236 w 1191"/>
                <a:gd name="T73" fmla="*/ 309 h 971"/>
                <a:gd name="T74" fmla="*/ 493 w 1191"/>
                <a:gd name="T75" fmla="*/ 192 h 971"/>
                <a:gd name="T76" fmla="*/ 707 w 1191"/>
                <a:gd name="T77" fmla="*/ 246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1" h="971">
                  <a:moveTo>
                    <a:pt x="332" y="612"/>
                  </a:moveTo>
                  <a:cubicBezTo>
                    <a:pt x="321" y="636"/>
                    <a:pt x="304" y="657"/>
                    <a:pt x="280" y="674"/>
                  </a:cubicBezTo>
                  <a:cubicBezTo>
                    <a:pt x="287" y="697"/>
                    <a:pt x="291" y="706"/>
                    <a:pt x="297" y="720"/>
                  </a:cubicBezTo>
                  <a:cubicBezTo>
                    <a:pt x="311" y="720"/>
                    <a:pt x="409" y="726"/>
                    <a:pt x="416" y="742"/>
                  </a:cubicBezTo>
                  <a:cubicBezTo>
                    <a:pt x="451" y="785"/>
                    <a:pt x="452" y="857"/>
                    <a:pt x="446" y="895"/>
                  </a:cubicBezTo>
                  <a:cubicBezTo>
                    <a:pt x="342" y="943"/>
                    <a:pt x="109" y="943"/>
                    <a:pt x="6" y="895"/>
                  </a:cubicBezTo>
                  <a:cubicBezTo>
                    <a:pt x="0" y="857"/>
                    <a:pt x="1" y="785"/>
                    <a:pt x="36" y="742"/>
                  </a:cubicBezTo>
                  <a:cubicBezTo>
                    <a:pt x="43" y="726"/>
                    <a:pt x="141" y="720"/>
                    <a:pt x="155" y="720"/>
                  </a:cubicBezTo>
                  <a:cubicBezTo>
                    <a:pt x="160" y="704"/>
                    <a:pt x="164" y="689"/>
                    <a:pt x="167" y="673"/>
                  </a:cubicBezTo>
                  <a:cubicBezTo>
                    <a:pt x="145" y="658"/>
                    <a:pt x="129" y="636"/>
                    <a:pt x="119" y="612"/>
                  </a:cubicBezTo>
                  <a:cubicBezTo>
                    <a:pt x="108" y="611"/>
                    <a:pt x="82" y="612"/>
                    <a:pt x="72" y="611"/>
                  </a:cubicBezTo>
                  <a:cubicBezTo>
                    <a:pt x="59" y="529"/>
                    <a:pt x="77" y="408"/>
                    <a:pt x="111" y="380"/>
                  </a:cubicBezTo>
                  <a:cubicBezTo>
                    <a:pt x="161" y="339"/>
                    <a:pt x="282" y="337"/>
                    <a:pt x="332" y="374"/>
                  </a:cubicBezTo>
                  <a:cubicBezTo>
                    <a:pt x="369" y="401"/>
                    <a:pt x="393" y="533"/>
                    <a:pt x="380" y="607"/>
                  </a:cubicBezTo>
                  <a:cubicBezTo>
                    <a:pt x="374" y="611"/>
                    <a:pt x="339" y="609"/>
                    <a:pt x="332" y="612"/>
                  </a:cubicBezTo>
                  <a:close/>
                  <a:moveTo>
                    <a:pt x="744" y="343"/>
                  </a:moveTo>
                  <a:lnTo>
                    <a:pt x="744" y="343"/>
                  </a:lnTo>
                  <a:cubicBezTo>
                    <a:pt x="764" y="343"/>
                    <a:pt x="783" y="342"/>
                    <a:pt x="800" y="342"/>
                  </a:cubicBezTo>
                  <a:cubicBezTo>
                    <a:pt x="816" y="344"/>
                    <a:pt x="829" y="340"/>
                    <a:pt x="838" y="329"/>
                  </a:cubicBezTo>
                  <a:cubicBezTo>
                    <a:pt x="845" y="319"/>
                    <a:pt x="850" y="305"/>
                    <a:pt x="853" y="288"/>
                  </a:cubicBezTo>
                  <a:cubicBezTo>
                    <a:pt x="839" y="274"/>
                    <a:pt x="828" y="255"/>
                    <a:pt x="821" y="234"/>
                  </a:cubicBezTo>
                  <a:cubicBezTo>
                    <a:pt x="813" y="230"/>
                    <a:pt x="807" y="223"/>
                    <a:pt x="803" y="213"/>
                  </a:cubicBezTo>
                  <a:cubicBezTo>
                    <a:pt x="799" y="203"/>
                    <a:pt x="797" y="189"/>
                    <a:pt x="797" y="173"/>
                  </a:cubicBezTo>
                  <a:lnTo>
                    <a:pt x="797" y="168"/>
                  </a:lnTo>
                  <a:lnTo>
                    <a:pt x="802" y="165"/>
                  </a:lnTo>
                  <a:cubicBezTo>
                    <a:pt x="802" y="164"/>
                    <a:pt x="803" y="163"/>
                    <a:pt x="804" y="163"/>
                  </a:cubicBezTo>
                  <a:cubicBezTo>
                    <a:pt x="795" y="94"/>
                    <a:pt x="803" y="63"/>
                    <a:pt x="832" y="38"/>
                  </a:cubicBezTo>
                  <a:cubicBezTo>
                    <a:pt x="879" y="0"/>
                    <a:pt x="967" y="0"/>
                    <a:pt x="1014" y="34"/>
                  </a:cubicBezTo>
                  <a:cubicBezTo>
                    <a:pt x="1046" y="58"/>
                    <a:pt x="1058" y="99"/>
                    <a:pt x="1049" y="162"/>
                  </a:cubicBezTo>
                  <a:cubicBezTo>
                    <a:pt x="1051" y="163"/>
                    <a:pt x="1052" y="163"/>
                    <a:pt x="1054" y="165"/>
                  </a:cubicBezTo>
                  <a:lnTo>
                    <a:pt x="1058" y="168"/>
                  </a:lnTo>
                  <a:lnTo>
                    <a:pt x="1058" y="173"/>
                  </a:lnTo>
                  <a:cubicBezTo>
                    <a:pt x="1058" y="189"/>
                    <a:pt x="1057" y="202"/>
                    <a:pt x="1052" y="212"/>
                  </a:cubicBezTo>
                  <a:cubicBezTo>
                    <a:pt x="1049" y="222"/>
                    <a:pt x="1043" y="229"/>
                    <a:pt x="1035" y="233"/>
                  </a:cubicBezTo>
                  <a:cubicBezTo>
                    <a:pt x="1029" y="253"/>
                    <a:pt x="1019" y="271"/>
                    <a:pt x="1006" y="285"/>
                  </a:cubicBezTo>
                  <a:cubicBezTo>
                    <a:pt x="1010" y="307"/>
                    <a:pt x="1017" y="325"/>
                    <a:pt x="1027" y="335"/>
                  </a:cubicBezTo>
                  <a:cubicBezTo>
                    <a:pt x="1036" y="340"/>
                    <a:pt x="1047" y="341"/>
                    <a:pt x="1061" y="340"/>
                  </a:cubicBezTo>
                  <a:cubicBezTo>
                    <a:pt x="1077" y="340"/>
                    <a:pt x="1095" y="340"/>
                    <a:pt x="1113" y="340"/>
                  </a:cubicBezTo>
                  <a:cubicBezTo>
                    <a:pt x="1160" y="384"/>
                    <a:pt x="1191" y="490"/>
                    <a:pt x="1183" y="559"/>
                  </a:cubicBezTo>
                  <a:cubicBezTo>
                    <a:pt x="1105" y="613"/>
                    <a:pt x="731" y="616"/>
                    <a:pt x="672" y="559"/>
                  </a:cubicBezTo>
                  <a:cubicBezTo>
                    <a:pt x="673" y="498"/>
                    <a:pt x="684" y="395"/>
                    <a:pt x="744" y="343"/>
                  </a:cubicBezTo>
                  <a:close/>
                  <a:moveTo>
                    <a:pt x="920" y="344"/>
                  </a:moveTo>
                  <a:lnTo>
                    <a:pt x="920" y="344"/>
                  </a:lnTo>
                  <a:lnTo>
                    <a:pt x="907" y="373"/>
                  </a:lnTo>
                  <a:lnTo>
                    <a:pt x="922" y="384"/>
                  </a:lnTo>
                  <a:lnTo>
                    <a:pt x="885" y="525"/>
                  </a:lnTo>
                  <a:lnTo>
                    <a:pt x="934" y="561"/>
                  </a:lnTo>
                  <a:lnTo>
                    <a:pt x="934" y="564"/>
                  </a:lnTo>
                  <a:lnTo>
                    <a:pt x="936" y="562"/>
                  </a:lnTo>
                  <a:lnTo>
                    <a:pt x="937" y="564"/>
                  </a:lnTo>
                  <a:lnTo>
                    <a:pt x="937" y="561"/>
                  </a:lnTo>
                  <a:lnTo>
                    <a:pt x="986" y="525"/>
                  </a:lnTo>
                  <a:lnTo>
                    <a:pt x="950" y="384"/>
                  </a:lnTo>
                  <a:lnTo>
                    <a:pt x="965" y="373"/>
                  </a:lnTo>
                  <a:lnTo>
                    <a:pt x="951" y="344"/>
                  </a:lnTo>
                  <a:lnTo>
                    <a:pt x="936" y="344"/>
                  </a:lnTo>
                  <a:lnTo>
                    <a:pt x="920" y="344"/>
                  </a:lnTo>
                  <a:close/>
                  <a:moveTo>
                    <a:pt x="578" y="971"/>
                  </a:moveTo>
                  <a:lnTo>
                    <a:pt x="578" y="971"/>
                  </a:lnTo>
                  <a:lnTo>
                    <a:pt x="488" y="729"/>
                  </a:lnTo>
                  <a:lnTo>
                    <a:pt x="756" y="701"/>
                  </a:lnTo>
                  <a:lnTo>
                    <a:pt x="702" y="783"/>
                  </a:lnTo>
                  <a:cubicBezTo>
                    <a:pt x="784" y="823"/>
                    <a:pt x="884" y="797"/>
                    <a:pt x="935" y="719"/>
                  </a:cubicBezTo>
                  <a:cubicBezTo>
                    <a:pt x="946" y="702"/>
                    <a:pt x="954" y="684"/>
                    <a:pt x="959" y="666"/>
                  </a:cubicBezTo>
                  <a:lnTo>
                    <a:pt x="998" y="676"/>
                  </a:lnTo>
                  <a:cubicBezTo>
                    <a:pt x="999" y="724"/>
                    <a:pt x="985" y="773"/>
                    <a:pt x="956" y="817"/>
                  </a:cubicBezTo>
                  <a:cubicBezTo>
                    <a:pt x="884" y="928"/>
                    <a:pt x="739" y="963"/>
                    <a:pt x="624" y="902"/>
                  </a:cubicBezTo>
                  <a:lnTo>
                    <a:pt x="578" y="971"/>
                  </a:lnTo>
                  <a:close/>
                  <a:moveTo>
                    <a:pt x="616" y="5"/>
                  </a:moveTo>
                  <a:lnTo>
                    <a:pt x="616" y="5"/>
                  </a:lnTo>
                  <a:lnTo>
                    <a:pt x="571" y="74"/>
                  </a:lnTo>
                  <a:cubicBezTo>
                    <a:pt x="456" y="12"/>
                    <a:pt x="311" y="47"/>
                    <a:pt x="238" y="158"/>
                  </a:cubicBezTo>
                  <a:cubicBezTo>
                    <a:pt x="210" y="202"/>
                    <a:pt x="196" y="251"/>
                    <a:pt x="196" y="300"/>
                  </a:cubicBezTo>
                  <a:lnTo>
                    <a:pt x="236" y="309"/>
                  </a:lnTo>
                  <a:cubicBezTo>
                    <a:pt x="241" y="291"/>
                    <a:pt x="249" y="273"/>
                    <a:pt x="260" y="256"/>
                  </a:cubicBezTo>
                  <a:cubicBezTo>
                    <a:pt x="311" y="179"/>
                    <a:pt x="411" y="153"/>
                    <a:pt x="493" y="192"/>
                  </a:cubicBezTo>
                  <a:lnTo>
                    <a:pt x="439" y="274"/>
                  </a:lnTo>
                  <a:lnTo>
                    <a:pt x="707" y="246"/>
                  </a:lnTo>
                  <a:lnTo>
                    <a:pt x="616" y="5"/>
                  </a:lnTo>
                  <a:close/>
                </a:path>
              </a:pathLst>
            </a:custGeom>
            <a:solidFill>
              <a:srgbClr val="0070C0"/>
            </a:solidFill>
            <a:ln>
              <a:noFill/>
            </a:ln>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8" name="Freeform 6"/>
            <p:cNvSpPr>
              <a:spLocks noEditPoints="1"/>
            </p:cNvSpPr>
            <p:nvPr/>
          </p:nvSpPr>
          <p:spPr bwMode="auto">
            <a:xfrm>
              <a:off x="1312391" y="3177223"/>
              <a:ext cx="469794" cy="456112"/>
            </a:xfrm>
            <a:custGeom>
              <a:avLst/>
              <a:gdLst>
                <a:gd name="T0" fmla="*/ 802 w 887"/>
                <a:gd name="T1" fmla="*/ 757 h 878"/>
                <a:gd name="T2" fmla="*/ 710 w 887"/>
                <a:gd name="T3" fmla="*/ 757 h 878"/>
                <a:gd name="T4" fmla="*/ 855 w 887"/>
                <a:gd name="T5" fmla="*/ 85 h 878"/>
                <a:gd name="T6" fmla="*/ 736 w 887"/>
                <a:gd name="T7" fmla="*/ 0 h 878"/>
                <a:gd name="T8" fmla="*/ 416 w 887"/>
                <a:gd name="T9" fmla="*/ 285 h 878"/>
                <a:gd name="T10" fmla="*/ 371 w 887"/>
                <a:gd name="T11" fmla="*/ 350 h 878"/>
                <a:gd name="T12" fmla="*/ 332 w 887"/>
                <a:gd name="T13" fmla="*/ 369 h 878"/>
                <a:gd name="T14" fmla="*/ 336 w 887"/>
                <a:gd name="T15" fmla="*/ 491 h 878"/>
                <a:gd name="T16" fmla="*/ 79 w 887"/>
                <a:gd name="T17" fmla="*/ 714 h 878"/>
                <a:gd name="T18" fmla="*/ 50 w 887"/>
                <a:gd name="T19" fmla="*/ 878 h 878"/>
                <a:gd name="T20" fmla="*/ 184 w 887"/>
                <a:gd name="T21" fmla="*/ 744 h 878"/>
                <a:gd name="T22" fmla="*/ 393 w 887"/>
                <a:gd name="T23" fmla="*/ 547 h 878"/>
                <a:gd name="T24" fmla="*/ 510 w 887"/>
                <a:gd name="T25" fmla="*/ 547 h 878"/>
                <a:gd name="T26" fmla="*/ 544 w 887"/>
                <a:gd name="T27" fmla="*/ 474 h 878"/>
                <a:gd name="T28" fmla="*/ 594 w 887"/>
                <a:gd name="T29" fmla="*/ 463 h 878"/>
                <a:gd name="T30" fmla="*/ 855 w 887"/>
                <a:gd name="T31" fmla="*/ 85 h 878"/>
                <a:gd name="T32" fmla="*/ 346 w 887"/>
                <a:gd name="T33" fmla="*/ 286 h 878"/>
                <a:gd name="T34" fmla="*/ 357 w 887"/>
                <a:gd name="T35" fmla="*/ 275 h 878"/>
                <a:gd name="T36" fmla="*/ 384 w 887"/>
                <a:gd name="T37" fmla="*/ 248 h 878"/>
                <a:gd name="T38" fmla="*/ 189 w 887"/>
                <a:gd name="T39" fmla="*/ 1 h 878"/>
                <a:gd name="T40" fmla="*/ 247 w 887"/>
                <a:gd name="T41" fmla="*/ 141 h 878"/>
                <a:gd name="T42" fmla="*/ 19 w 887"/>
                <a:gd name="T43" fmla="*/ 171 h 878"/>
                <a:gd name="T44" fmla="*/ 204 w 887"/>
                <a:gd name="T45" fmla="*/ 394 h 878"/>
                <a:gd name="T46" fmla="*/ 267 w 887"/>
                <a:gd name="T47" fmla="*/ 382 h 878"/>
                <a:gd name="T48" fmla="*/ 320 w 887"/>
                <a:gd name="T49" fmla="*/ 312 h 878"/>
                <a:gd name="T50" fmla="*/ 592 w 887"/>
                <a:gd name="T51" fmla="*/ 534 h 878"/>
                <a:gd name="T52" fmla="*/ 545 w 887"/>
                <a:gd name="T53" fmla="*/ 582 h 878"/>
                <a:gd name="T54" fmla="*/ 653 w 887"/>
                <a:gd name="T55" fmla="*/ 768 h 878"/>
                <a:gd name="T56" fmla="*/ 766 w 887"/>
                <a:gd name="T57" fmla="*/ 877 h 878"/>
                <a:gd name="T58" fmla="*/ 864 w 887"/>
                <a:gd name="T59" fmla="*/ 728 h 878"/>
                <a:gd name="T60" fmla="*/ 619 w 887"/>
                <a:gd name="T61" fmla="*/ 508 h 878"/>
                <a:gd name="T62" fmla="*/ 581 w 887"/>
                <a:gd name="T63" fmla="*/ 511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7" h="878">
                  <a:moveTo>
                    <a:pt x="756" y="711"/>
                  </a:moveTo>
                  <a:cubicBezTo>
                    <a:pt x="781" y="711"/>
                    <a:pt x="802" y="731"/>
                    <a:pt x="802" y="757"/>
                  </a:cubicBezTo>
                  <a:cubicBezTo>
                    <a:pt x="802" y="782"/>
                    <a:pt x="781" y="803"/>
                    <a:pt x="756" y="803"/>
                  </a:cubicBezTo>
                  <a:cubicBezTo>
                    <a:pt x="730" y="803"/>
                    <a:pt x="710" y="782"/>
                    <a:pt x="710" y="757"/>
                  </a:cubicBezTo>
                  <a:cubicBezTo>
                    <a:pt x="710" y="731"/>
                    <a:pt x="730" y="711"/>
                    <a:pt x="756" y="711"/>
                  </a:cubicBezTo>
                  <a:close/>
                  <a:moveTo>
                    <a:pt x="855" y="85"/>
                  </a:moveTo>
                  <a:lnTo>
                    <a:pt x="794" y="24"/>
                  </a:lnTo>
                  <a:cubicBezTo>
                    <a:pt x="778" y="8"/>
                    <a:pt x="757" y="0"/>
                    <a:pt x="736" y="0"/>
                  </a:cubicBezTo>
                  <a:cubicBezTo>
                    <a:pt x="714" y="0"/>
                    <a:pt x="693" y="8"/>
                    <a:pt x="677" y="24"/>
                  </a:cubicBezTo>
                  <a:lnTo>
                    <a:pt x="416" y="285"/>
                  </a:lnTo>
                  <a:cubicBezTo>
                    <a:pt x="424" y="300"/>
                    <a:pt x="419" y="324"/>
                    <a:pt x="406" y="336"/>
                  </a:cubicBezTo>
                  <a:cubicBezTo>
                    <a:pt x="398" y="345"/>
                    <a:pt x="384" y="350"/>
                    <a:pt x="371" y="350"/>
                  </a:cubicBezTo>
                  <a:cubicBezTo>
                    <a:pt x="365" y="350"/>
                    <a:pt x="360" y="349"/>
                    <a:pt x="355" y="346"/>
                  </a:cubicBezTo>
                  <a:lnTo>
                    <a:pt x="332" y="369"/>
                  </a:lnTo>
                  <a:cubicBezTo>
                    <a:pt x="300" y="402"/>
                    <a:pt x="300" y="454"/>
                    <a:pt x="332" y="486"/>
                  </a:cubicBezTo>
                  <a:lnTo>
                    <a:pt x="336" y="491"/>
                  </a:lnTo>
                  <a:lnTo>
                    <a:pt x="133" y="694"/>
                  </a:lnTo>
                  <a:lnTo>
                    <a:pt x="79" y="714"/>
                  </a:lnTo>
                  <a:lnTo>
                    <a:pt x="0" y="827"/>
                  </a:lnTo>
                  <a:lnTo>
                    <a:pt x="50" y="878"/>
                  </a:lnTo>
                  <a:lnTo>
                    <a:pt x="163" y="799"/>
                  </a:lnTo>
                  <a:lnTo>
                    <a:pt x="184" y="744"/>
                  </a:lnTo>
                  <a:lnTo>
                    <a:pt x="387" y="541"/>
                  </a:lnTo>
                  <a:lnTo>
                    <a:pt x="393" y="547"/>
                  </a:lnTo>
                  <a:cubicBezTo>
                    <a:pt x="409" y="563"/>
                    <a:pt x="430" y="572"/>
                    <a:pt x="451" y="572"/>
                  </a:cubicBezTo>
                  <a:cubicBezTo>
                    <a:pt x="473" y="572"/>
                    <a:pt x="494" y="563"/>
                    <a:pt x="510" y="547"/>
                  </a:cubicBezTo>
                  <a:lnTo>
                    <a:pt x="533" y="524"/>
                  </a:lnTo>
                  <a:cubicBezTo>
                    <a:pt x="525" y="509"/>
                    <a:pt x="531" y="486"/>
                    <a:pt x="544" y="474"/>
                  </a:cubicBezTo>
                  <a:cubicBezTo>
                    <a:pt x="552" y="465"/>
                    <a:pt x="566" y="460"/>
                    <a:pt x="579" y="460"/>
                  </a:cubicBezTo>
                  <a:cubicBezTo>
                    <a:pt x="584" y="460"/>
                    <a:pt x="590" y="461"/>
                    <a:pt x="594" y="463"/>
                  </a:cubicBezTo>
                  <a:lnTo>
                    <a:pt x="855" y="202"/>
                  </a:lnTo>
                  <a:cubicBezTo>
                    <a:pt x="887" y="170"/>
                    <a:pt x="887" y="117"/>
                    <a:pt x="855" y="85"/>
                  </a:cubicBezTo>
                  <a:close/>
                  <a:moveTo>
                    <a:pt x="320" y="312"/>
                  </a:moveTo>
                  <a:lnTo>
                    <a:pt x="346" y="286"/>
                  </a:lnTo>
                  <a:lnTo>
                    <a:pt x="369" y="298"/>
                  </a:lnTo>
                  <a:lnTo>
                    <a:pt x="357" y="275"/>
                  </a:lnTo>
                  <a:lnTo>
                    <a:pt x="382" y="250"/>
                  </a:lnTo>
                  <a:lnTo>
                    <a:pt x="384" y="248"/>
                  </a:lnTo>
                  <a:cubicBezTo>
                    <a:pt x="390" y="233"/>
                    <a:pt x="393" y="219"/>
                    <a:pt x="393" y="205"/>
                  </a:cubicBezTo>
                  <a:cubicBezTo>
                    <a:pt x="393" y="101"/>
                    <a:pt x="294" y="0"/>
                    <a:pt x="189" y="1"/>
                  </a:cubicBezTo>
                  <a:cubicBezTo>
                    <a:pt x="189" y="1"/>
                    <a:pt x="177" y="13"/>
                    <a:pt x="171" y="19"/>
                  </a:cubicBezTo>
                  <a:cubicBezTo>
                    <a:pt x="254" y="103"/>
                    <a:pt x="247" y="89"/>
                    <a:pt x="247" y="141"/>
                  </a:cubicBezTo>
                  <a:cubicBezTo>
                    <a:pt x="247" y="182"/>
                    <a:pt x="181" y="248"/>
                    <a:pt x="140" y="248"/>
                  </a:cubicBezTo>
                  <a:cubicBezTo>
                    <a:pt x="87" y="248"/>
                    <a:pt x="104" y="257"/>
                    <a:pt x="19" y="171"/>
                  </a:cubicBezTo>
                  <a:cubicBezTo>
                    <a:pt x="12" y="178"/>
                    <a:pt x="0" y="190"/>
                    <a:pt x="0" y="190"/>
                  </a:cubicBezTo>
                  <a:cubicBezTo>
                    <a:pt x="1" y="294"/>
                    <a:pt x="100" y="394"/>
                    <a:pt x="204" y="394"/>
                  </a:cubicBezTo>
                  <a:cubicBezTo>
                    <a:pt x="223" y="394"/>
                    <a:pt x="243" y="388"/>
                    <a:pt x="263" y="378"/>
                  </a:cubicBezTo>
                  <a:lnTo>
                    <a:pt x="267" y="382"/>
                  </a:lnTo>
                  <a:cubicBezTo>
                    <a:pt x="274" y="365"/>
                    <a:pt x="284" y="348"/>
                    <a:pt x="297" y="335"/>
                  </a:cubicBezTo>
                  <a:lnTo>
                    <a:pt x="320" y="312"/>
                  </a:lnTo>
                  <a:close/>
                  <a:moveTo>
                    <a:pt x="581" y="511"/>
                  </a:moveTo>
                  <a:lnTo>
                    <a:pt x="592" y="534"/>
                  </a:lnTo>
                  <a:lnTo>
                    <a:pt x="568" y="559"/>
                  </a:lnTo>
                  <a:lnTo>
                    <a:pt x="545" y="582"/>
                  </a:lnTo>
                  <a:cubicBezTo>
                    <a:pt x="531" y="595"/>
                    <a:pt x="515" y="606"/>
                    <a:pt x="497" y="612"/>
                  </a:cubicBezTo>
                  <a:lnTo>
                    <a:pt x="653" y="768"/>
                  </a:lnTo>
                  <a:lnTo>
                    <a:pt x="727" y="867"/>
                  </a:lnTo>
                  <a:lnTo>
                    <a:pt x="766" y="877"/>
                  </a:lnTo>
                  <a:lnTo>
                    <a:pt x="875" y="768"/>
                  </a:lnTo>
                  <a:lnTo>
                    <a:pt x="864" y="728"/>
                  </a:lnTo>
                  <a:lnTo>
                    <a:pt x="766" y="655"/>
                  </a:lnTo>
                  <a:lnTo>
                    <a:pt x="619" y="508"/>
                  </a:lnTo>
                  <a:lnTo>
                    <a:pt x="604" y="522"/>
                  </a:lnTo>
                  <a:lnTo>
                    <a:pt x="581" y="511"/>
                  </a:lnTo>
                  <a:close/>
                </a:path>
              </a:pathLst>
            </a:custGeom>
            <a:solidFill>
              <a:srgbClr val="0070C0"/>
            </a:solidFill>
            <a:ln>
              <a:noFill/>
            </a:ln>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9" name="Freeform 7"/>
            <p:cNvSpPr>
              <a:spLocks noEditPoints="1"/>
            </p:cNvSpPr>
            <p:nvPr/>
          </p:nvSpPr>
          <p:spPr bwMode="auto">
            <a:xfrm>
              <a:off x="864576" y="4228136"/>
              <a:ext cx="501722" cy="485759"/>
            </a:xfrm>
            <a:custGeom>
              <a:avLst/>
              <a:gdLst>
                <a:gd name="T0" fmla="*/ 948 w 948"/>
                <a:gd name="T1" fmla="*/ 786 h 933"/>
                <a:gd name="T2" fmla="*/ 0 w 948"/>
                <a:gd name="T3" fmla="*/ 786 h 933"/>
                <a:gd name="T4" fmla="*/ 77 w 948"/>
                <a:gd name="T5" fmla="*/ 730 h 933"/>
                <a:gd name="T6" fmla="*/ 871 w 948"/>
                <a:gd name="T7" fmla="*/ 730 h 933"/>
                <a:gd name="T8" fmla="*/ 241 w 948"/>
                <a:gd name="T9" fmla="*/ 32 h 933"/>
                <a:gd name="T10" fmla="*/ 327 w 948"/>
                <a:gd name="T11" fmla="*/ 118 h 933"/>
                <a:gd name="T12" fmla="*/ 155 w 948"/>
                <a:gd name="T13" fmla="*/ 118 h 933"/>
                <a:gd name="T14" fmla="*/ 705 w 948"/>
                <a:gd name="T15" fmla="*/ 32 h 933"/>
                <a:gd name="T16" fmla="*/ 619 w 948"/>
                <a:gd name="T17" fmla="*/ 118 h 933"/>
                <a:gd name="T18" fmla="*/ 791 w 948"/>
                <a:gd name="T19" fmla="*/ 118 h 933"/>
                <a:gd name="T20" fmla="*/ 620 w 948"/>
                <a:gd name="T21" fmla="*/ 528 h 933"/>
                <a:gd name="T22" fmla="*/ 620 w 948"/>
                <a:gd name="T23" fmla="*/ 755 h 933"/>
                <a:gd name="T24" fmla="*/ 705 w 948"/>
                <a:gd name="T25" fmla="*/ 596 h 933"/>
                <a:gd name="T26" fmla="*/ 796 w 948"/>
                <a:gd name="T27" fmla="*/ 755 h 933"/>
                <a:gd name="T28" fmla="*/ 840 w 948"/>
                <a:gd name="T29" fmla="*/ 431 h 933"/>
                <a:gd name="T30" fmla="*/ 758 w 948"/>
                <a:gd name="T31" fmla="*/ 220 h 933"/>
                <a:gd name="T32" fmla="*/ 638 w 948"/>
                <a:gd name="T33" fmla="*/ 222 h 933"/>
                <a:gd name="T34" fmla="*/ 660 w 948"/>
                <a:gd name="T35" fmla="*/ 434 h 933"/>
                <a:gd name="T36" fmla="*/ 475 w 948"/>
                <a:gd name="T37" fmla="*/ 0 h 933"/>
                <a:gd name="T38" fmla="*/ 569 w 948"/>
                <a:gd name="T39" fmla="*/ 94 h 933"/>
                <a:gd name="T40" fmla="*/ 381 w 948"/>
                <a:gd name="T41" fmla="*/ 94 h 933"/>
                <a:gd name="T42" fmla="*/ 568 w 948"/>
                <a:gd name="T43" fmla="*/ 513 h 933"/>
                <a:gd name="T44" fmla="*/ 616 w 948"/>
                <a:gd name="T45" fmla="*/ 434 h 933"/>
                <a:gd name="T46" fmla="*/ 527 w 948"/>
                <a:gd name="T47" fmla="*/ 205 h 933"/>
                <a:gd name="T48" fmla="*/ 329 w 948"/>
                <a:gd name="T49" fmla="*/ 294 h 933"/>
                <a:gd name="T50" fmla="*/ 377 w 948"/>
                <a:gd name="T51" fmla="*/ 513 h 933"/>
                <a:gd name="T52" fmla="*/ 449 w 948"/>
                <a:gd name="T53" fmla="*/ 787 h 933"/>
                <a:gd name="T54" fmla="*/ 502 w 948"/>
                <a:gd name="T55" fmla="*/ 787 h 933"/>
                <a:gd name="T56" fmla="*/ 568 w 948"/>
                <a:gd name="T57" fmla="*/ 513 h 933"/>
                <a:gd name="T58" fmla="*/ 326 w 948"/>
                <a:gd name="T59" fmla="*/ 528 h 933"/>
                <a:gd name="T60" fmla="*/ 287 w 948"/>
                <a:gd name="T61" fmla="*/ 294 h 933"/>
                <a:gd name="T62" fmla="*/ 289 w 948"/>
                <a:gd name="T63" fmla="*/ 220 h 933"/>
                <a:gd name="T64" fmla="*/ 106 w 948"/>
                <a:gd name="T65" fmla="*/ 302 h 933"/>
                <a:gd name="T66" fmla="*/ 151 w 948"/>
                <a:gd name="T67" fmla="*/ 503 h 933"/>
                <a:gd name="T68" fmla="*/ 217 w 948"/>
                <a:gd name="T69" fmla="*/ 755 h 933"/>
                <a:gd name="T70" fmla="*/ 265 w 948"/>
                <a:gd name="T71" fmla="*/ 755 h 933"/>
                <a:gd name="T72" fmla="*/ 326 w 948"/>
                <a:gd name="T73" fmla="*/ 52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8" h="933">
                  <a:moveTo>
                    <a:pt x="847" y="696"/>
                  </a:moveTo>
                  <a:cubicBezTo>
                    <a:pt x="910" y="721"/>
                    <a:pt x="948" y="752"/>
                    <a:pt x="948" y="786"/>
                  </a:cubicBezTo>
                  <a:cubicBezTo>
                    <a:pt x="948" y="867"/>
                    <a:pt x="736" y="933"/>
                    <a:pt x="474" y="933"/>
                  </a:cubicBezTo>
                  <a:cubicBezTo>
                    <a:pt x="212" y="933"/>
                    <a:pt x="0" y="867"/>
                    <a:pt x="0" y="786"/>
                  </a:cubicBezTo>
                  <a:cubicBezTo>
                    <a:pt x="0" y="752"/>
                    <a:pt x="37" y="721"/>
                    <a:pt x="100" y="696"/>
                  </a:cubicBezTo>
                  <a:cubicBezTo>
                    <a:pt x="85" y="707"/>
                    <a:pt x="77" y="718"/>
                    <a:pt x="77" y="730"/>
                  </a:cubicBezTo>
                  <a:cubicBezTo>
                    <a:pt x="77" y="785"/>
                    <a:pt x="255" y="829"/>
                    <a:pt x="474" y="829"/>
                  </a:cubicBezTo>
                  <a:cubicBezTo>
                    <a:pt x="693" y="829"/>
                    <a:pt x="871" y="785"/>
                    <a:pt x="871" y="730"/>
                  </a:cubicBezTo>
                  <a:cubicBezTo>
                    <a:pt x="871" y="718"/>
                    <a:pt x="862" y="707"/>
                    <a:pt x="847" y="696"/>
                  </a:cubicBezTo>
                  <a:close/>
                  <a:moveTo>
                    <a:pt x="241" y="32"/>
                  </a:moveTo>
                  <a:lnTo>
                    <a:pt x="241" y="32"/>
                  </a:lnTo>
                  <a:cubicBezTo>
                    <a:pt x="289" y="32"/>
                    <a:pt x="327" y="71"/>
                    <a:pt x="327" y="118"/>
                  </a:cubicBezTo>
                  <a:cubicBezTo>
                    <a:pt x="327" y="166"/>
                    <a:pt x="289" y="204"/>
                    <a:pt x="241" y="204"/>
                  </a:cubicBezTo>
                  <a:cubicBezTo>
                    <a:pt x="193" y="204"/>
                    <a:pt x="155" y="166"/>
                    <a:pt x="155" y="118"/>
                  </a:cubicBezTo>
                  <a:cubicBezTo>
                    <a:pt x="155" y="71"/>
                    <a:pt x="193" y="32"/>
                    <a:pt x="241" y="32"/>
                  </a:cubicBezTo>
                  <a:close/>
                  <a:moveTo>
                    <a:pt x="705" y="32"/>
                  </a:moveTo>
                  <a:lnTo>
                    <a:pt x="705" y="32"/>
                  </a:lnTo>
                  <a:cubicBezTo>
                    <a:pt x="658" y="32"/>
                    <a:pt x="619" y="71"/>
                    <a:pt x="619" y="118"/>
                  </a:cubicBezTo>
                  <a:cubicBezTo>
                    <a:pt x="619" y="166"/>
                    <a:pt x="658" y="204"/>
                    <a:pt x="705" y="204"/>
                  </a:cubicBezTo>
                  <a:cubicBezTo>
                    <a:pt x="753" y="204"/>
                    <a:pt x="791" y="166"/>
                    <a:pt x="791" y="118"/>
                  </a:cubicBezTo>
                  <a:cubicBezTo>
                    <a:pt x="791" y="71"/>
                    <a:pt x="753" y="32"/>
                    <a:pt x="705" y="32"/>
                  </a:cubicBezTo>
                  <a:close/>
                  <a:moveTo>
                    <a:pt x="620" y="528"/>
                  </a:moveTo>
                  <a:lnTo>
                    <a:pt x="620" y="528"/>
                  </a:lnTo>
                  <a:lnTo>
                    <a:pt x="620" y="755"/>
                  </a:lnTo>
                  <a:lnTo>
                    <a:pt x="681" y="755"/>
                  </a:lnTo>
                  <a:lnTo>
                    <a:pt x="705" y="596"/>
                  </a:lnTo>
                  <a:lnTo>
                    <a:pt x="729" y="755"/>
                  </a:lnTo>
                  <a:lnTo>
                    <a:pt x="796" y="755"/>
                  </a:lnTo>
                  <a:lnTo>
                    <a:pt x="796" y="503"/>
                  </a:lnTo>
                  <a:cubicBezTo>
                    <a:pt x="822" y="490"/>
                    <a:pt x="840" y="462"/>
                    <a:pt x="840" y="431"/>
                  </a:cubicBezTo>
                  <a:lnTo>
                    <a:pt x="840" y="302"/>
                  </a:lnTo>
                  <a:cubicBezTo>
                    <a:pt x="840" y="257"/>
                    <a:pt x="803" y="220"/>
                    <a:pt x="758" y="220"/>
                  </a:cubicBezTo>
                  <a:lnTo>
                    <a:pt x="657" y="220"/>
                  </a:lnTo>
                  <a:cubicBezTo>
                    <a:pt x="651" y="220"/>
                    <a:pt x="644" y="221"/>
                    <a:pt x="638" y="222"/>
                  </a:cubicBezTo>
                  <a:cubicBezTo>
                    <a:pt x="652" y="243"/>
                    <a:pt x="660" y="267"/>
                    <a:pt x="660" y="294"/>
                  </a:cubicBezTo>
                  <a:lnTo>
                    <a:pt x="660" y="434"/>
                  </a:lnTo>
                  <a:cubicBezTo>
                    <a:pt x="660" y="470"/>
                    <a:pt x="645" y="503"/>
                    <a:pt x="620" y="528"/>
                  </a:cubicBezTo>
                  <a:close/>
                  <a:moveTo>
                    <a:pt x="475" y="0"/>
                  </a:moveTo>
                  <a:lnTo>
                    <a:pt x="475" y="0"/>
                  </a:lnTo>
                  <a:cubicBezTo>
                    <a:pt x="527" y="0"/>
                    <a:pt x="569" y="42"/>
                    <a:pt x="569" y="94"/>
                  </a:cubicBezTo>
                  <a:cubicBezTo>
                    <a:pt x="569" y="146"/>
                    <a:pt x="527" y="188"/>
                    <a:pt x="475" y="188"/>
                  </a:cubicBezTo>
                  <a:cubicBezTo>
                    <a:pt x="423" y="188"/>
                    <a:pt x="381" y="146"/>
                    <a:pt x="381" y="94"/>
                  </a:cubicBezTo>
                  <a:cubicBezTo>
                    <a:pt x="381" y="42"/>
                    <a:pt x="423" y="0"/>
                    <a:pt x="475" y="0"/>
                  </a:cubicBezTo>
                  <a:close/>
                  <a:moveTo>
                    <a:pt x="568" y="513"/>
                  </a:moveTo>
                  <a:lnTo>
                    <a:pt x="568" y="513"/>
                  </a:lnTo>
                  <a:cubicBezTo>
                    <a:pt x="597" y="498"/>
                    <a:pt x="616" y="468"/>
                    <a:pt x="616" y="434"/>
                  </a:cubicBezTo>
                  <a:lnTo>
                    <a:pt x="616" y="294"/>
                  </a:lnTo>
                  <a:cubicBezTo>
                    <a:pt x="616" y="245"/>
                    <a:pt x="576" y="205"/>
                    <a:pt x="527" y="205"/>
                  </a:cubicBezTo>
                  <a:lnTo>
                    <a:pt x="418" y="205"/>
                  </a:lnTo>
                  <a:cubicBezTo>
                    <a:pt x="369" y="205"/>
                    <a:pt x="329" y="245"/>
                    <a:pt x="329" y="294"/>
                  </a:cubicBezTo>
                  <a:lnTo>
                    <a:pt x="329" y="434"/>
                  </a:lnTo>
                  <a:cubicBezTo>
                    <a:pt x="329" y="468"/>
                    <a:pt x="348" y="498"/>
                    <a:pt x="377" y="513"/>
                  </a:cubicBezTo>
                  <a:lnTo>
                    <a:pt x="377" y="787"/>
                  </a:lnTo>
                  <a:lnTo>
                    <a:pt x="449" y="787"/>
                  </a:lnTo>
                  <a:lnTo>
                    <a:pt x="475" y="613"/>
                  </a:lnTo>
                  <a:lnTo>
                    <a:pt x="502" y="787"/>
                  </a:lnTo>
                  <a:lnTo>
                    <a:pt x="568" y="787"/>
                  </a:lnTo>
                  <a:lnTo>
                    <a:pt x="568" y="513"/>
                  </a:lnTo>
                  <a:close/>
                  <a:moveTo>
                    <a:pt x="326" y="528"/>
                  </a:moveTo>
                  <a:lnTo>
                    <a:pt x="326" y="528"/>
                  </a:lnTo>
                  <a:cubicBezTo>
                    <a:pt x="301" y="503"/>
                    <a:pt x="287" y="470"/>
                    <a:pt x="287" y="434"/>
                  </a:cubicBezTo>
                  <a:lnTo>
                    <a:pt x="287" y="294"/>
                  </a:lnTo>
                  <a:cubicBezTo>
                    <a:pt x="287" y="267"/>
                    <a:pt x="294" y="243"/>
                    <a:pt x="308" y="222"/>
                  </a:cubicBezTo>
                  <a:cubicBezTo>
                    <a:pt x="302" y="221"/>
                    <a:pt x="295" y="220"/>
                    <a:pt x="289" y="220"/>
                  </a:cubicBezTo>
                  <a:lnTo>
                    <a:pt x="188" y="220"/>
                  </a:lnTo>
                  <a:cubicBezTo>
                    <a:pt x="143" y="220"/>
                    <a:pt x="106" y="257"/>
                    <a:pt x="106" y="302"/>
                  </a:cubicBezTo>
                  <a:lnTo>
                    <a:pt x="106" y="431"/>
                  </a:lnTo>
                  <a:cubicBezTo>
                    <a:pt x="106" y="462"/>
                    <a:pt x="124" y="490"/>
                    <a:pt x="151" y="503"/>
                  </a:cubicBezTo>
                  <a:lnTo>
                    <a:pt x="151" y="755"/>
                  </a:lnTo>
                  <a:lnTo>
                    <a:pt x="217" y="755"/>
                  </a:lnTo>
                  <a:lnTo>
                    <a:pt x="241" y="596"/>
                  </a:lnTo>
                  <a:lnTo>
                    <a:pt x="265" y="755"/>
                  </a:lnTo>
                  <a:lnTo>
                    <a:pt x="326" y="755"/>
                  </a:lnTo>
                  <a:lnTo>
                    <a:pt x="326" y="528"/>
                  </a:lnTo>
                  <a:close/>
                </a:path>
              </a:pathLst>
            </a:custGeom>
            <a:solidFill>
              <a:srgbClr val="0070C0"/>
            </a:solidFill>
            <a:ln>
              <a:noFill/>
            </a:ln>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10" name="Freeform 8"/>
            <p:cNvSpPr>
              <a:spLocks noEditPoints="1"/>
            </p:cNvSpPr>
            <p:nvPr/>
          </p:nvSpPr>
          <p:spPr bwMode="auto">
            <a:xfrm>
              <a:off x="1068517" y="1902598"/>
              <a:ext cx="520928" cy="515172"/>
            </a:xfrm>
            <a:custGeom>
              <a:avLst/>
              <a:gdLst>
                <a:gd name="T0" fmla="*/ 554 w 782"/>
                <a:gd name="T1" fmla="*/ 391 h 782"/>
                <a:gd name="T2" fmla="*/ 417 w 782"/>
                <a:gd name="T3" fmla="*/ 304 h 782"/>
                <a:gd name="T4" fmla="*/ 234 w 782"/>
                <a:gd name="T5" fmla="*/ 348 h 782"/>
                <a:gd name="T6" fmla="*/ 461 w 782"/>
                <a:gd name="T7" fmla="*/ 539 h 782"/>
                <a:gd name="T8" fmla="*/ 695 w 782"/>
                <a:gd name="T9" fmla="*/ 616 h 782"/>
                <a:gd name="T10" fmla="*/ 680 w 782"/>
                <a:gd name="T11" fmla="*/ 318 h 782"/>
                <a:gd name="T12" fmla="*/ 636 w 782"/>
                <a:gd name="T13" fmla="*/ 270 h 782"/>
                <a:gd name="T14" fmla="*/ 655 w 782"/>
                <a:gd name="T15" fmla="*/ 232 h 782"/>
                <a:gd name="T16" fmla="*/ 684 w 782"/>
                <a:gd name="T17" fmla="*/ 132 h 782"/>
                <a:gd name="T18" fmla="*/ 570 w 782"/>
                <a:gd name="T19" fmla="*/ 109 h 782"/>
                <a:gd name="T20" fmla="*/ 494 w 782"/>
                <a:gd name="T21" fmla="*/ 142 h 782"/>
                <a:gd name="T22" fmla="*/ 465 w 782"/>
                <a:gd name="T23" fmla="*/ 91 h 782"/>
                <a:gd name="T24" fmla="*/ 415 w 782"/>
                <a:gd name="T25" fmla="*/ 0 h 782"/>
                <a:gd name="T26" fmla="*/ 318 w 782"/>
                <a:gd name="T27" fmla="*/ 65 h 782"/>
                <a:gd name="T28" fmla="*/ 318 w 782"/>
                <a:gd name="T29" fmla="*/ 102 h 782"/>
                <a:gd name="T30" fmla="*/ 317 w 782"/>
                <a:gd name="T31" fmla="*/ 107 h 782"/>
                <a:gd name="T32" fmla="*/ 315 w 782"/>
                <a:gd name="T33" fmla="*/ 115 h 782"/>
                <a:gd name="T34" fmla="*/ 313 w 782"/>
                <a:gd name="T35" fmla="*/ 119 h 782"/>
                <a:gd name="T36" fmla="*/ 239 w 782"/>
                <a:gd name="T37" fmla="*/ 135 h 782"/>
                <a:gd name="T38" fmla="*/ 202 w 782"/>
                <a:gd name="T39" fmla="*/ 97 h 782"/>
                <a:gd name="T40" fmla="*/ 98 w 782"/>
                <a:gd name="T41" fmla="*/ 200 h 782"/>
                <a:gd name="T42" fmla="*/ 137 w 782"/>
                <a:gd name="T43" fmla="*/ 240 h 782"/>
                <a:gd name="T44" fmla="*/ 140 w 782"/>
                <a:gd name="T45" fmla="*/ 246 h 782"/>
                <a:gd name="T46" fmla="*/ 143 w 782"/>
                <a:gd name="T47" fmla="*/ 252 h 782"/>
                <a:gd name="T48" fmla="*/ 145 w 782"/>
                <a:gd name="T49" fmla="*/ 258 h 782"/>
                <a:gd name="T50" fmla="*/ 131 w 782"/>
                <a:gd name="T51" fmla="*/ 303 h 782"/>
                <a:gd name="T52" fmla="*/ 65 w 782"/>
                <a:gd name="T53" fmla="*/ 317 h 782"/>
                <a:gd name="T54" fmla="*/ 0 w 782"/>
                <a:gd name="T55" fmla="*/ 413 h 782"/>
                <a:gd name="T56" fmla="*/ 102 w 782"/>
                <a:gd name="T57" fmla="*/ 464 h 782"/>
                <a:gd name="T58" fmla="*/ 111 w 782"/>
                <a:gd name="T59" fmla="*/ 465 h 782"/>
                <a:gd name="T60" fmla="*/ 135 w 782"/>
                <a:gd name="T61" fmla="*/ 542 h 782"/>
                <a:gd name="T62" fmla="*/ 108 w 782"/>
                <a:gd name="T63" fmla="*/ 569 h 782"/>
                <a:gd name="T64" fmla="*/ 130 w 782"/>
                <a:gd name="T65" fmla="*/ 683 h 782"/>
                <a:gd name="T66" fmla="*/ 238 w 782"/>
                <a:gd name="T67" fmla="*/ 647 h 782"/>
                <a:gd name="T68" fmla="*/ 242 w 782"/>
                <a:gd name="T69" fmla="*/ 644 h 782"/>
                <a:gd name="T70" fmla="*/ 248 w 782"/>
                <a:gd name="T71" fmla="*/ 640 h 782"/>
                <a:gd name="T72" fmla="*/ 253 w 782"/>
                <a:gd name="T73" fmla="*/ 638 h 782"/>
                <a:gd name="T74" fmla="*/ 258 w 782"/>
                <a:gd name="T75" fmla="*/ 637 h 782"/>
                <a:gd name="T76" fmla="*/ 266 w 782"/>
                <a:gd name="T77" fmla="*/ 636 h 782"/>
                <a:gd name="T78" fmla="*/ 317 w 782"/>
                <a:gd name="T79" fmla="*/ 691 h 782"/>
                <a:gd name="T80" fmla="*/ 367 w 782"/>
                <a:gd name="T81" fmla="*/ 782 h 782"/>
                <a:gd name="T82" fmla="*/ 463 w 782"/>
                <a:gd name="T83" fmla="*/ 717 h 782"/>
                <a:gd name="T84" fmla="*/ 463 w 782"/>
                <a:gd name="T85" fmla="*/ 680 h 782"/>
                <a:gd name="T86" fmla="*/ 476 w 782"/>
                <a:gd name="T87" fmla="*/ 652 h 782"/>
                <a:gd name="T88" fmla="*/ 489 w 782"/>
                <a:gd name="T89" fmla="*/ 642 h 782"/>
                <a:gd name="T90" fmla="*/ 494 w 782"/>
                <a:gd name="T91" fmla="*/ 640 h 782"/>
                <a:gd name="T92" fmla="*/ 177 w 782"/>
                <a:gd name="T93" fmla="*/ 391 h 782"/>
                <a:gd name="T94" fmla="*/ 597 w 782"/>
                <a:gd name="T95" fmla="*/ 450 h 782"/>
                <a:gd name="T96" fmla="*/ 666 w 782"/>
                <a:gd name="T97" fmla="*/ 469 h 782"/>
                <a:gd name="T98" fmla="*/ 716 w 782"/>
                <a:gd name="T99" fmla="*/ 465 h 782"/>
                <a:gd name="T100" fmla="*/ 782 w 782"/>
                <a:gd name="T101" fmla="*/ 369 h 782"/>
                <a:gd name="T102" fmla="*/ 653 w 782"/>
                <a:gd name="T103" fmla="*/ 679 h 782"/>
                <a:gd name="T104" fmla="*/ 681 w 782"/>
                <a:gd name="T105" fmla="*/ 65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2" h="782">
                  <a:moveTo>
                    <a:pt x="695" y="616"/>
                  </a:moveTo>
                  <a:lnTo>
                    <a:pt x="538" y="461"/>
                  </a:lnTo>
                  <a:cubicBezTo>
                    <a:pt x="548" y="440"/>
                    <a:pt x="554" y="416"/>
                    <a:pt x="554" y="391"/>
                  </a:cubicBezTo>
                  <a:cubicBezTo>
                    <a:pt x="554" y="301"/>
                    <a:pt x="481" y="228"/>
                    <a:pt x="391" y="228"/>
                  </a:cubicBezTo>
                  <a:cubicBezTo>
                    <a:pt x="376" y="228"/>
                    <a:pt x="361" y="230"/>
                    <a:pt x="347" y="234"/>
                  </a:cubicBezTo>
                  <a:lnTo>
                    <a:pt x="417" y="304"/>
                  </a:lnTo>
                  <a:cubicBezTo>
                    <a:pt x="446" y="332"/>
                    <a:pt x="444" y="381"/>
                    <a:pt x="412" y="413"/>
                  </a:cubicBezTo>
                  <a:cubicBezTo>
                    <a:pt x="381" y="444"/>
                    <a:pt x="332" y="446"/>
                    <a:pt x="303" y="417"/>
                  </a:cubicBezTo>
                  <a:lnTo>
                    <a:pt x="234" y="348"/>
                  </a:lnTo>
                  <a:cubicBezTo>
                    <a:pt x="230" y="361"/>
                    <a:pt x="228" y="376"/>
                    <a:pt x="228" y="391"/>
                  </a:cubicBezTo>
                  <a:cubicBezTo>
                    <a:pt x="228" y="481"/>
                    <a:pt x="301" y="554"/>
                    <a:pt x="391" y="554"/>
                  </a:cubicBezTo>
                  <a:cubicBezTo>
                    <a:pt x="416" y="554"/>
                    <a:pt x="440" y="549"/>
                    <a:pt x="461" y="539"/>
                  </a:cubicBezTo>
                  <a:lnTo>
                    <a:pt x="617" y="694"/>
                  </a:lnTo>
                  <a:cubicBezTo>
                    <a:pt x="637" y="714"/>
                    <a:pt x="670" y="712"/>
                    <a:pt x="692" y="691"/>
                  </a:cubicBezTo>
                  <a:cubicBezTo>
                    <a:pt x="713" y="669"/>
                    <a:pt x="715" y="636"/>
                    <a:pt x="695" y="616"/>
                  </a:cubicBezTo>
                  <a:close/>
                  <a:moveTo>
                    <a:pt x="733" y="319"/>
                  </a:moveTo>
                  <a:lnTo>
                    <a:pt x="717" y="319"/>
                  </a:lnTo>
                  <a:lnTo>
                    <a:pt x="680" y="318"/>
                  </a:lnTo>
                  <a:cubicBezTo>
                    <a:pt x="672" y="318"/>
                    <a:pt x="665" y="315"/>
                    <a:pt x="659" y="311"/>
                  </a:cubicBezTo>
                  <a:cubicBezTo>
                    <a:pt x="659" y="311"/>
                    <a:pt x="658" y="311"/>
                    <a:pt x="658" y="310"/>
                  </a:cubicBezTo>
                  <a:cubicBezTo>
                    <a:pt x="645" y="302"/>
                    <a:pt x="636" y="287"/>
                    <a:pt x="636" y="270"/>
                  </a:cubicBezTo>
                  <a:cubicBezTo>
                    <a:pt x="636" y="265"/>
                    <a:pt x="637" y="259"/>
                    <a:pt x="639" y="255"/>
                  </a:cubicBezTo>
                  <a:cubicBezTo>
                    <a:pt x="641" y="249"/>
                    <a:pt x="643" y="244"/>
                    <a:pt x="647" y="240"/>
                  </a:cubicBezTo>
                  <a:lnTo>
                    <a:pt x="655" y="232"/>
                  </a:lnTo>
                  <a:lnTo>
                    <a:pt x="674" y="213"/>
                  </a:lnTo>
                  <a:lnTo>
                    <a:pt x="685" y="202"/>
                  </a:lnTo>
                  <a:cubicBezTo>
                    <a:pt x="700" y="181"/>
                    <a:pt x="700" y="152"/>
                    <a:pt x="684" y="132"/>
                  </a:cubicBezTo>
                  <a:lnTo>
                    <a:pt x="652" y="99"/>
                  </a:lnTo>
                  <a:cubicBezTo>
                    <a:pt x="631" y="83"/>
                    <a:pt x="602" y="82"/>
                    <a:pt x="581" y="98"/>
                  </a:cubicBezTo>
                  <a:lnTo>
                    <a:pt x="570" y="109"/>
                  </a:lnTo>
                  <a:lnTo>
                    <a:pt x="544" y="135"/>
                  </a:lnTo>
                  <a:lnTo>
                    <a:pt x="544" y="135"/>
                  </a:lnTo>
                  <a:cubicBezTo>
                    <a:pt x="529" y="147"/>
                    <a:pt x="510" y="149"/>
                    <a:pt x="494" y="142"/>
                  </a:cubicBezTo>
                  <a:cubicBezTo>
                    <a:pt x="488" y="140"/>
                    <a:pt x="483" y="136"/>
                    <a:pt x="479" y="132"/>
                  </a:cubicBezTo>
                  <a:cubicBezTo>
                    <a:pt x="471" y="124"/>
                    <a:pt x="466" y="113"/>
                    <a:pt x="465" y="103"/>
                  </a:cubicBezTo>
                  <a:lnTo>
                    <a:pt x="465" y="91"/>
                  </a:lnTo>
                  <a:lnTo>
                    <a:pt x="465" y="65"/>
                  </a:lnTo>
                  <a:lnTo>
                    <a:pt x="465" y="49"/>
                  </a:lnTo>
                  <a:cubicBezTo>
                    <a:pt x="461" y="24"/>
                    <a:pt x="441" y="3"/>
                    <a:pt x="415" y="0"/>
                  </a:cubicBezTo>
                  <a:lnTo>
                    <a:pt x="369" y="0"/>
                  </a:lnTo>
                  <a:cubicBezTo>
                    <a:pt x="343" y="3"/>
                    <a:pt x="322" y="23"/>
                    <a:pt x="318" y="49"/>
                  </a:cubicBezTo>
                  <a:lnTo>
                    <a:pt x="318" y="65"/>
                  </a:lnTo>
                  <a:lnTo>
                    <a:pt x="318" y="91"/>
                  </a:lnTo>
                  <a:lnTo>
                    <a:pt x="318" y="102"/>
                  </a:lnTo>
                  <a:lnTo>
                    <a:pt x="318" y="102"/>
                  </a:lnTo>
                  <a:lnTo>
                    <a:pt x="318" y="102"/>
                  </a:lnTo>
                  <a:cubicBezTo>
                    <a:pt x="318" y="103"/>
                    <a:pt x="318" y="105"/>
                    <a:pt x="318" y="106"/>
                  </a:cubicBezTo>
                  <a:cubicBezTo>
                    <a:pt x="318" y="106"/>
                    <a:pt x="317" y="107"/>
                    <a:pt x="317" y="107"/>
                  </a:cubicBezTo>
                  <a:cubicBezTo>
                    <a:pt x="317" y="108"/>
                    <a:pt x="317" y="109"/>
                    <a:pt x="316" y="111"/>
                  </a:cubicBezTo>
                  <a:cubicBezTo>
                    <a:pt x="316" y="111"/>
                    <a:pt x="316" y="111"/>
                    <a:pt x="316" y="111"/>
                  </a:cubicBezTo>
                  <a:cubicBezTo>
                    <a:pt x="316" y="112"/>
                    <a:pt x="315" y="114"/>
                    <a:pt x="315" y="115"/>
                  </a:cubicBezTo>
                  <a:cubicBezTo>
                    <a:pt x="315" y="115"/>
                    <a:pt x="315" y="115"/>
                    <a:pt x="315" y="115"/>
                  </a:cubicBezTo>
                  <a:cubicBezTo>
                    <a:pt x="314" y="117"/>
                    <a:pt x="314" y="118"/>
                    <a:pt x="313" y="119"/>
                  </a:cubicBezTo>
                  <a:cubicBezTo>
                    <a:pt x="313" y="119"/>
                    <a:pt x="313" y="119"/>
                    <a:pt x="313" y="119"/>
                  </a:cubicBezTo>
                  <a:cubicBezTo>
                    <a:pt x="310" y="125"/>
                    <a:pt x="306" y="130"/>
                    <a:pt x="301" y="134"/>
                  </a:cubicBezTo>
                  <a:cubicBezTo>
                    <a:pt x="293" y="141"/>
                    <a:pt x="282" y="146"/>
                    <a:pt x="270" y="146"/>
                  </a:cubicBezTo>
                  <a:cubicBezTo>
                    <a:pt x="258" y="145"/>
                    <a:pt x="248" y="141"/>
                    <a:pt x="239" y="135"/>
                  </a:cubicBezTo>
                  <a:lnTo>
                    <a:pt x="231" y="127"/>
                  </a:lnTo>
                  <a:lnTo>
                    <a:pt x="213" y="108"/>
                  </a:lnTo>
                  <a:lnTo>
                    <a:pt x="202" y="97"/>
                  </a:lnTo>
                  <a:cubicBezTo>
                    <a:pt x="181" y="81"/>
                    <a:pt x="152" y="81"/>
                    <a:pt x="131" y="98"/>
                  </a:cubicBezTo>
                  <a:lnTo>
                    <a:pt x="99" y="130"/>
                  </a:lnTo>
                  <a:cubicBezTo>
                    <a:pt x="82" y="150"/>
                    <a:pt x="82" y="180"/>
                    <a:pt x="98" y="200"/>
                  </a:cubicBezTo>
                  <a:lnTo>
                    <a:pt x="109" y="212"/>
                  </a:lnTo>
                  <a:lnTo>
                    <a:pt x="135" y="238"/>
                  </a:lnTo>
                  <a:cubicBezTo>
                    <a:pt x="136" y="239"/>
                    <a:pt x="136" y="239"/>
                    <a:pt x="137" y="240"/>
                  </a:cubicBezTo>
                  <a:cubicBezTo>
                    <a:pt x="137" y="241"/>
                    <a:pt x="137" y="241"/>
                    <a:pt x="138" y="242"/>
                  </a:cubicBezTo>
                  <a:cubicBezTo>
                    <a:pt x="138" y="242"/>
                    <a:pt x="139" y="243"/>
                    <a:pt x="139" y="244"/>
                  </a:cubicBezTo>
                  <a:cubicBezTo>
                    <a:pt x="139" y="244"/>
                    <a:pt x="140" y="245"/>
                    <a:pt x="140" y="246"/>
                  </a:cubicBezTo>
                  <a:cubicBezTo>
                    <a:pt x="141" y="246"/>
                    <a:pt x="141" y="247"/>
                    <a:pt x="141" y="248"/>
                  </a:cubicBezTo>
                  <a:cubicBezTo>
                    <a:pt x="142" y="249"/>
                    <a:pt x="142" y="249"/>
                    <a:pt x="142" y="250"/>
                  </a:cubicBezTo>
                  <a:cubicBezTo>
                    <a:pt x="142" y="251"/>
                    <a:pt x="143" y="252"/>
                    <a:pt x="143" y="252"/>
                  </a:cubicBezTo>
                  <a:cubicBezTo>
                    <a:pt x="143" y="253"/>
                    <a:pt x="143" y="253"/>
                    <a:pt x="144" y="254"/>
                  </a:cubicBezTo>
                  <a:cubicBezTo>
                    <a:pt x="144" y="255"/>
                    <a:pt x="144" y="256"/>
                    <a:pt x="145" y="258"/>
                  </a:cubicBezTo>
                  <a:cubicBezTo>
                    <a:pt x="145" y="258"/>
                    <a:pt x="145" y="258"/>
                    <a:pt x="145" y="258"/>
                  </a:cubicBezTo>
                  <a:cubicBezTo>
                    <a:pt x="145" y="259"/>
                    <a:pt x="145" y="261"/>
                    <a:pt x="146" y="262"/>
                  </a:cubicBezTo>
                  <a:cubicBezTo>
                    <a:pt x="146" y="262"/>
                    <a:pt x="146" y="262"/>
                    <a:pt x="146" y="262"/>
                  </a:cubicBezTo>
                  <a:cubicBezTo>
                    <a:pt x="147" y="277"/>
                    <a:pt x="143" y="292"/>
                    <a:pt x="131" y="303"/>
                  </a:cubicBezTo>
                  <a:cubicBezTo>
                    <a:pt x="123" y="311"/>
                    <a:pt x="113" y="316"/>
                    <a:pt x="103" y="317"/>
                  </a:cubicBezTo>
                  <a:lnTo>
                    <a:pt x="91" y="317"/>
                  </a:lnTo>
                  <a:lnTo>
                    <a:pt x="65" y="317"/>
                  </a:lnTo>
                  <a:lnTo>
                    <a:pt x="49" y="317"/>
                  </a:lnTo>
                  <a:cubicBezTo>
                    <a:pt x="23" y="320"/>
                    <a:pt x="3" y="341"/>
                    <a:pt x="0" y="367"/>
                  </a:cubicBezTo>
                  <a:lnTo>
                    <a:pt x="0" y="413"/>
                  </a:lnTo>
                  <a:cubicBezTo>
                    <a:pt x="3" y="439"/>
                    <a:pt x="23" y="460"/>
                    <a:pt x="49" y="463"/>
                  </a:cubicBezTo>
                  <a:lnTo>
                    <a:pt x="65" y="463"/>
                  </a:lnTo>
                  <a:lnTo>
                    <a:pt x="102" y="464"/>
                  </a:lnTo>
                  <a:cubicBezTo>
                    <a:pt x="103" y="464"/>
                    <a:pt x="105" y="464"/>
                    <a:pt x="106" y="464"/>
                  </a:cubicBezTo>
                  <a:cubicBezTo>
                    <a:pt x="107" y="464"/>
                    <a:pt x="107" y="465"/>
                    <a:pt x="107" y="465"/>
                  </a:cubicBezTo>
                  <a:cubicBezTo>
                    <a:pt x="109" y="465"/>
                    <a:pt x="110" y="465"/>
                    <a:pt x="111" y="465"/>
                  </a:cubicBezTo>
                  <a:cubicBezTo>
                    <a:pt x="131" y="472"/>
                    <a:pt x="145" y="490"/>
                    <a:pt x="145" y="512"/>
                  </a:cubicBezTo>
                  <a:lnTo>
                    <a:pt x="145" y="512"/>
                  </a:lnTo>
                  <a:cubicBezTo>
                    <a:pt x="145" y="524"/>
                    <a:pt x="141" y="534"/>
                    <a:pt x="135" y="542"/>
                  </a:cubicBezTo>
                  <a:lnTo>
                    <a:pt x="126" y="551"/>
                  </a:lnTo>
                  <a:lnTo>
                    <a:pt x="126" y="551"/>
                  </a:lnTo>
                  <a:lnTo>
                    <a:pt x="108" y="569"/>
                  </a:lnTo>
                  <a:lnTo>
                    <a:pt x="97" y="580"/>
                  </a:lnTo>
                  <a:cubicBezTo>
                    <a:pt x="81" y="601"/>
                    <a:pt x="81" y="630"/>
                    <a:pt x="97" y="650"/>
                  </a:cubicBezTo>
                  <a:lnTo>
                    <a:pt x="130" y="683"/>
                  </a:lnTo>
                  <a:cubicBezTo>
                    <a:pt x="150" y="699"/>
                    <a:pt x="179" y="700"/>
                    <a:pt x="200" y="684"/>
                  </a:cubicBezTo>
                  <a:lnTo>
                    <a:pt x="211" y="673"/>
                  </a:lnTo>
                  <a:lnTo>
                    <a:pt x="238" y="647"/>
                  </a:lnTo>
                  <a:lnTo>
                    <a:pt x="238" y="647"/>
                  </a:lnTo>
                  <a:cubicBezTo>
                    <a:pt x="238" y="646"/>
                    <a:pt x="238" y="646"/>
                    <a:pt x="238" y="646"/>
                  </a:cubicBezTo>
                  <a:cubicBezTo>
                    <a:pt x="239" y="645"/>
                    <a:pt x="241" y="645"/>
                    <a:pt x="242" y="644"/>
                  </a:cubicBezTo>
                  <a:cubicBezTo>
                    <a:pt x="242" y="643"/>
                    <a:pt x="242" y="643"/>
                    <a:pt x="243" y="643"/>
                  </a:cubicBezTo>
                  <a:cubicBezTo>
                    <a:pt x="244" y="643"/>
                    <a:pt x="245" y="642"/>
                    <a:pt x="245" y="642"/>
                  </a:cubicBezTo>
                  <a:cubicBezTo>
                    <a:pt x="246" y="641"/>
                    <a:pt x="247" y="641"/>
                    <a:pt x="248" y="640"/>
                  </a:cubicBezTo>
                  <a:cubicBezTo>
                    <a:pt x="248" y="640"/>
                    <a:pt x="249" y="640"/>
                    <a:pt x="249" y="640"/>
                  </a:cubicBezTo>
                  <a:cubicBezTo>
                    <a:pt x="251" y="639"/>
                    <a:pt x="252" y="639"/>
                    <a:pt x="253" y="638"/>
                  </a:cubicBezTo>
                  <a:cubicBezTo>
                    <a:pt x="253" y="638"/>
                    <a:pt x="253" y="638"/>
                    <a:pt x="253" y="638"/>
                  </a:cubicBezTo>
                  <a:cubicBezTo>
                    <a:pt x="253" y="638"/>
                    <a:pt x="254" y="638"/>
                    <a:pt x="254" y="638"/>
                  </a:cubicBezTo>
                  <a:cubicBezTo>
                    <a:pt x="255" y="638"/>
                    <a:pt x="256" y="637"/>
                    <a:pt x="257" y="637"/>
                  </a:cubicBezTo>
                  <a:cubicBezTo>
                    <a:pt x="258" y="637"/>
                    <a:pt x="258" y="637"/>
                    <a:pt x="258" y="637"/>
                  </a:cubicBezTo>
                  <a:cubicBezTo>
                    <a:pt x="259" y="637"/>
                    <a:pt x="260" y="637"/>
                    <a:pt x="262" y="636"/>
                  </a:cubicBezTo>
                  <a:cubicBezTo>
                    <a:pt x="262" y="636"/>
                    <a:pt x="262" y="636"/>
                    <a:pt x="262" y="636"/>
                  </a:cubicBezTo>
                  <a:cubicBezTo>
                    <a:pt x="263" y="636"/>
                    <a:pt x="264" y="636"/>
                    <a:pt x="266" y="636"/>
                  </a:cubicBezTo>
                  <a:cubicBezTo>
                    <a:pt x="279" y="635"/>
                    <a:pt x="293" y="640"/>
                    <a:pt x="303" y="650"/>
                  </a:cubicBezTo>
                  <a:cubicBezTo>
                    <a:pt x="311" y="658"/>
                    <a:pt x="315" y="669"/>
                    <a:pt x="317" y="679"/>
                  </a:cubicBezTo>
                  <a:lnTo>
                    <a:pt x="317" y="691"/>
                  </a:lnTo>
                  <a:lnTo>
                    <a:pt x="317" y="717"/>
                  </a:lnTo>
                  <a:lnTo>
                    <a:pt x="317" y="732"/>
                  </a:lnTo>
                  <a:cubicBezTo>
                    <a:pt x="320" y="758"/>
                    <a:pt x="341" y="779"/>
                    <a:pt x="367" y="782"/>
                  </a:cubicBezTo>
                  <a:lnTo>
                    <a:pt x="413" y="782"/>
                  </a:lnTo>
                  <a:cubicBezTo>
                    <a:pt x="439" y="779"/>
                    <a:pt x="460" y="759"/>
                    <a:pt x="463" y="733"/>
                  </a:cubicBezTo>
                  <a:lnTo>
                    <a:pt x="463" y="717"/>
                  </a:lnTo>
                  <a:lnTo>
                    <a:pt x="463" y="691"/>
                  </a:lnTo>
                  <a:lnTo>
                    <a:pt x="463" y="680"/>
                  </a:lnTo>
                  <a:lnTo>
                    <a:pt x="463" y="680"/>
                  </a:lnTo>
                  <a:cubicBezTo>
                    <a:pt x="464" y="671"/>
                    <a:pt x="468" y="662"/>
                    <a:pt x="473" y="655"/>
                  </a:cubicBezTo>
                  <a:cubicBezTo>
                    <a:pt x="474" y="655"/>
                    <a:pt x="474" y="654"/>
                    <a:pt x="475" y="654"/>
                  </a:cubicBezTo>
                  <a:cubicBezTo>
                    <a:pt x="475" y="653"/>
                    <a:pt x="476" y="653"/>
                    <a:pt x="476" y="652"/>
                  </a:cubicBezTo>
                  <a:cubicBezTo>
                    <a:pt x="479" y="649"/>
                    <a:pt x="482" y="646"/>
                    <a:pt x="486" y="644"/>
                  </a:cubicBezTo>
                  <a:lnTo>
                    <a:pt x="486" y="644"/>
                  </a:lnTo>
                  <a:cubicBezTo>
                    <a:pt x="487" y="643"/>
                    <a:pt x="488" y="643"/>
                    <a:pt x="489" y="642"/>
                  </a:cubicBezTo>
                  <a:cubicBezTo>
                    <a:pt x="489" y="642"/>
                    <a:pt x="490" y="642"/>
                    <a:pt x="490" y="642"/>
                  </a:cubicBezTo>
                  <a:cubicBezTo>
                    <a:pt x="490" y="642"/>
                    <a:pt x="491" y="641"/>
                    <a:pt x="491" y="641"/>
                  </a:cubicBezTo>
                  <a:cubicBezTo>
                    <a:pt x="492" y="641"/>
                    <a:pt x="493" y="641"/>
                    <a:pt x="494" y="640"/>
                  </a:cubicBezTo>
                  <a:lnTo>
                    <a:pt x="450" y="597"/>
                  </a:lnTo>
                  <a:cubicBezTo>
                    <a:pt x="431" y="602"/>
                    <a:pt x="411" y="605"/>
                    <a:pt x="390" y="605"/>
                  </a:cubicBezTo>
                  <a:cubicBezTo>
                    <a:pt x="272" y="605"/>
                    <a:pt x="176" y="509"/>
                    <a:pt x="177" y="391"/>
                  </a:cubicBezTo>
                  <a:cubicBezTo>
                    <a:pt x="177" y="272"/>
                    <a:pt x="273" y="177"/>
                    <a:pt x="391" y="177"/>
                  </a:cubicBezTo>
                  <a:cubicBezTo>
                    <a:pt x="510" y="177"/>
                    <a:pt x="605" y="273"/>
                    <a:pt x="605" y="392"/>
                  </a:cubicBezTo>
                  <a:cubicBezTo>
                    <a:pt x="605" y="412"/>
                    <a:pt x="602" y="431"/>
                    <a:pt x="597" y="450"/>
                  </a:cubicBezTo>
                  <a:lnTo>
                    <a:pt x="640" y="493"/>
                  </a:lnTo>
                  <a:cubicBezTo>
                    <a:pt x="643" y="488"/>
                    <a:pt x="646" y="483"/>
                    <a:pt x="650" y="479"/>
                  </a:cubicBezTo>
                  <a:cubicBezTo>
                    <a:pt x="655" y="474"/>
                    <a:pt x="660" y="471"/>
                    <a:pt x="666" y="469"/>
                  </a:cubicBezTo>
                  <a:cubicBezTo>
                    <a:pt x="670" y="467"/>
                    <a:pt x="674" y="466"/>
                    <a:pt x="679" y="465"/>
                  </a:cubicBezTo>
                  <a:lnTo>
                    <a:pt x="690" y="465"/>
                  </a:lnTo>
                  <a:lnTo>
                    <a:pt x="716" y="465"/>
                  </a:lnTo>
                  <a:lnTo>
                    <a:pt x="732" y="465"/>
                  </a:lnTo>
                  <a:cubicBezTo>
                    <a:pt x="758" y="462"/>
                    <a:pt x="779" y="441"/>
                    <a:pt x="782" y="415"/>
                  </a:cubicBezTo>
                  <a:lnTo>
                    <a:pt x="782" y="369"/>
                  </a:lnTo>
                  <a:cubicBezTo>
                    <a:pt x="779" y="343"/>
                    <a:pt x="759" y="322"/>
                    <a:pt x="733" y="319"/>
                  </a:cubicBezTo>
                  <a:close/>
                  <a:moveTo>
                    <a:pt x="653" y="679"/>
                  </a:moveTo>
                  <a:lnTo>
                    <a:pt x="653" y="679"/>
                  </a:lnTo>
                  <a:cubicBezTo>
                    <a:pt x="638" y="679"/>
                    <a:pt x="626" y="667"/>
                    <a:pt x="626" y="652"/>
                  </a:cubicBezTo>
                  <a:cubicBezTo>
                    <a:pt x="626" y="637"/>
                    <a:pt x="638" y="624"/>
                    <a:pt x="653" y="624"/>
                  </a:cubicBezTo>
                  <a:cubicBezTo>
                    <a:pt x="668" y="624"/>
                    <a:pt x="681" y="637"/>
                    <a:pt x="681" y="652"/>
                  </a:cubicBezTo>
                  <a:cubicBezTo>
                    <a:pt x="681" y="667"/>
                    <a:pt x="668" y="679"/>
                    <a:pt x="653" y="679"/>
                  </a:cubicBezTo>
                  <a:close/>
                </a:path>
              </a:pathLst>
            </a:custGeom>
            <a:solidFill>
              <a:srgbClr val="0070C0"/>
            </a:solidFill>
            <a:ln>
              <a:noFill/>
            </a:ln>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cs typeface="+mn-ea"/>
                <a:sym typeface="+mn-lt"/>
              </a:endParaRPr>
            </a:p>
          </p:txBody>
        </p:sp>
      </p:grpSp>
      <p:sp>
        <p:nvSpPr>
          <p:cNvPr id="28" name="矩形 27"/>
          <p:cNvSpPr/>
          <p:nvPr/>
        </p:nvSpPr>
        <p:spPr>
          <a:xfrm>
            <a:off x="8575507" y="3222279"/>
            <a:ext cx="2299686" cy="1935215"/>
          </a:xfrm>
          <a:prstGeom prst="rect">
            <a:avLst/>
          </a:prstGeom>
          <a:blipFill>
            <a:blip r:embed="rId2"/>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8089" y="238206"/>
            <a:ext cx="6094070" cy="400110"/>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solidFill>
                  <a:srgbClr val="0070C0"/>
                </a:solidFill>
                <a:latin typeface="汉仪雅酷黑 75W" panose="020B0804020202020204" pitchFamily="34" charset="-122"/>
                <a:ea typeface="汉仪雅酷黑 75W" panose="020B0804020202020204" pitchFamily="34" charset="-122"/>
                <a:cs typeface="+mn-ea"/>
                <a:sym typeface="+mn-lt"/>
              </a:rPr>
              <a:t>岗位认识</a:t>
            </a:r>
            <a:r>
              <a:rPr lang="zh-CN" altLang="en-US" sz="1100" dirty="0">
                <a:solidFill>
                  <a:srgbClr val="0070C0"/>
                </a:solidFill>
                <a:latin typeface="汉仪雅酷黑 75W" panose="020B0804020202020204" pitchFamily="34" charset="-122"/>
                <a:ea typeface="汉仪雅酷黑 75W" panose="020B0804020202020204" pitchFamily="34" charset="-122"/>
                <a:cs typeface="+mn-ea"/>
                <a:sym typeface="+mn-lt"/>
              </a:rPr>
              <a:t>（对目标岗位的理解）</a:t>
            </a:r>
          </a:p>
        </p:txBody>
      </p:sp>
      <p:sp>
        <p:nvSpPr>
          <p:cNvPr id="3" name="矩形 2"/>
          <p:cNvSpPr/>
          <p:nvPr/>
        </p:nvSpPr>
        <p:spPr>
          <a:xfrm>
            <a:off x="2048368" y="1601343"/>
            <a:ext cx="8095264" cy="523220"/>
          </a:xfrm>
          <a:prstGeom prst="rect">
            <a:avLst/>
          </a:prstGeom>
          <a:solidFill>
            <a:srgbClr val="0070C0"/>
          </a:solidFill>
          <a:ln>
            <a:solidFill>
              <a:srgbClr val="0070C0"/>
            </a:solidFill>
          </a:ln>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内容主管需要具备两种意识和两种心态</a:t>
            </a:r>
            <a:r>
              <a:rPr lang="en-US" altLang="zh-CN" sz="2800" b="1" dirty="0">
                <a:solidFill>
                  <a:schemeClr val="bg1"/>
                </a:solidFill>
                <a:latin typeface="微软雅黑" panose="020B0503020204020204" pitchFamily="34" charset="-122"/>
                <a:ea typeface="微软雅黑" panose="020B0503020204020204" pitchFamily="34" charset="-122"/>
                <a:cs typeface="+mn-ea"/>
                <a:sym typeface="+mn-lt"/>
              </a:rPr>
              <a:t>——</a:t>
            </a:r>
            <a:endParaRPr lang="zh-CN" altLang="en-US" sz="2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a:off x="5948740" y="2502943"/>
            <a:ext cx="6094070" cy="1340485"/>
            <a:chOff x="5948740" y="2502943"/>
            <a:chExt cx="6094070" cy="1340485"/>
          </a:xfrm>
        </p:grpSpPr>
        <p:sp>
          <p:nvSpPr>
            <p:cNvPr id="4" name="文本框 3"/>
            <p:cNvSpPr txBox="1"/>
            <p:nvPr/>
          </p:nvSpPr>
          <p:spPr>
            <a:xfrm>
              <a:off x="5948740" y="2502943"/>
              <a:ext cx="2280859" cy="584647"/>
            </a:xfrm>
            <a:prstGeom prst="rect">
              <a:avLst/>
            </a:prstGeom>
            <a:noFill/>
            <a:ln>
              <a:noFill/>
            </a:ln>
          </p:spPr>
          <p:txBody>
            <a:bodyPr wrap="square" rtlCol="0">
              <a:spAutoFit/>
            </a:bodyPr>
            <a:lstStyle/>
            <a:p>
              <a:pPr marL="457200" indent="-457200" algn="ctr">
                <a:buFont typeface="Wingdings" panose="05000000000000000000" pitchFamily="2" charset="2"/>
                <a:buChar char="u"/>
              </a:pPr>
              <a:r>
                <a:rPr lang="zh-CN" altLang="en-US" sz="3200" b="1" dirty="0">
                  <a:solidFill>
                    <a:srgbClr val="0070C0"/>
                  </a:solidFill>
                  <a:latin typeface="微软雅黑" panose="020B0503020204020204" pitchFamily="34" charset="-122"/>
                  <a:ea typeface="微软雅黑" panose="020B0503020204020204" pitchFamily="34" charset="-122"/>
                  <a:cs typeface="+mn-ea"/>
                  <a:sym typeface="+mn-lt"/>
                </a:rPr>
                <a:t>两种意识</a:t>
              </a:r>
            </a:p>
          </p:txBody>
        </p:sp>
        <p:sp>
          <p:nvSpPr>
            <p:cNvPr id="6" name="文本框 5"/>
            <p:cNvSpPr txBox="1"/>
            <p:nvPr/>
          </p:nvSpPr>
          <p:spPr>
            <a:xfrm>
              <a:off x="5948740" y="3197097"/>
              <a:ext cx="6094070" cy="646331"/>
            </a:xfrm>
            <a:prstGeom prst="rect">
              <a:avLst/>
            </a:prstGeom>
            <a:noFill/>
          </p:spPr>
          <p:txBody>
            <a:bodyPr wrap="square">
              <a:spAutoFit/>
            </a:bodyPr>
            <a:lstStyle/>
            <a:p>
              <a:pPr algn="just"/>
              <a:r>
                <a:rPr lang="zh-CN" altLang="en-US" sz="1800" dirty="0">
                  <a:latin typeface="微软雅黑" panose="020B0503020204020204" pitchFamily="34" charset="-122"/>
                  <a:ea typeface="微软雅黑" panose="020B0503020204020204" pitchFamily="34" charset="-122"/>
                  <a:cs typeface="+mn-ea"/>
                  <a:sym typeface="+mn-lt"/>
                </a:rPr>
                <a:t>危机意识去安逸化</a:t>
              </a:r>
              <a:r>
                <a:rPr lang="en-US" altLang="zh-CN" sz="1800" dirty="0">
                  <a:latin typeface="微软雅黑" panose="020B0503020204020204" pitchFamily="34" charset="-122"/>
                  <a:ea typeface="微软雅黑" panose="020B0503020204020204" pitchFamily="34" charset="-122"/>
                  <a:cs typeface="+mn-ea"/>
                  <a:sym typeface="+mn-lt"/>
                </a:rPr>
                <a:t>,</a:t>
              </a:r>
              <a:r>
                <a:rPr lang="zh-CN" altLang="en-US" sz="1800" dirty="0">
                  <a:latin typeface="微软雅黑" panose="020B0503020204020204" pitchFamily="34" charset="-122"/>
                  <a:ea typeface="微软雅黑" panose="020B0503020204020204" pitchFamily="34" charset="-122"/>
                  <a:cs typeface="+mn-ea"/>
                  <a:sym typeface="+mn-lt"/>
                </a:rPr>
                <a:t>时刻保持对业务的敏感</a:t>
              </a:r>
              <a:r>
                <a:rPr lang="en-US" altLang="zh-CN" sz="1800" dirty="0">
                  <a:latin typeface="微软雅黑" panose="020B0503020204020204" pitchFamily="34" charset="-122"/>
                  <a:ea typeface="微软雅黑" panose="020B0503020204020204" pitchFamily="34" charset="-122"/>
                  <a:cs typeface="+mn-ea"/>
                  <a:sym typeface="+mn-lt"/>
                </a:rPr>
                <a:t>,</a:t>
              </a:r>
              <a:r>
                <a:rPr lang="zh-CN" altLang="en-US" sz="1800" dirty="0">
                  <a:latin typeface="微软雅黑" panose="020B0503020204020204" pitchFamily="34" charset="-122"/>
                  <a:ea typeface="微软雅黑" panose="020B0503020204020204" pitchFamily="34" charset="-122"/>
                  <a:cs typeface="+mn-ea"/>
                  <a:sym typeface="+mn-lt"/>
                </a:rPr>
                <a:t>对竞品的警惕</a:t>
              </a:r>
              <a:endParaRPr lang="en-US" altLang="zh-CN" sz="1800" dirty="0">
                <a:latin typeface="微软雅黑" panose="020B0503020204020204" pitchFamily="34" charset="-122"/>
                <a:ea typeface="微软雅黑" panose="020B0503020204020204" pitchFamily="34" charset="-122"/>
                <a:cs typeface="+mn-ea"/>
                <a:sym typeface="+mn-lt"/>
              </a:endParaRPr>
            </a:p>
            <a:p>
              <a:pPr algn="just"/>
              <a:r>
                <a:rPr lang="zh-CN" altLang="en-US" sz="1800" dirty="0">
                  <a:latin typeface="微软雅黑" panose="020B0503020204020204" pitchFamily="34" charset="-122"/>
                  <a:ea typeface="微软雅黑" panose="020B0503020204020204" pitchFamily="34" charset="-122"/>
                  <a:cs typeface="+mn-ea"/>
                  <a:sym typeface="+mn-lt"/>
                </a:rPr>
                <a:t>创新意识运用创新思维，拓展运营方法业务模式</a:t>
              </a:r>
            </a:p>
          </p:txBody>
        </p:sp>
      </p:grpSp>
      <p:grpSp>
        <p:nvGrpSpPr>
          <p:cNvPr id="11" name="组合 10"/>
          <p:cNvGrpSpPr/>
          <p:nvPr/>
        </p:nvGrpSpPr>
        <p:grpSpPr>
          <a:xfrm>
            <a:off x="5948740" y="4331315"/>
            <a:ext cx="6094070" cy="1340485"/>
            <a:chOff x="5948740" y="4331315"/>
            <a:chExt cx="6094070" cy="1340485"/>
          </a:xfrm>
        </p:grpSpPr>
        <p:sp>
          <p:nvSpPr>
            <p:cNvPr id="7" name="文本框 6"/>
            <p:cNvSpPr txBox="1"/>
            <p:nvPr/>
          </p:nvSpPr>
          <p:spPr>
            <a:xfrm>
              <a:off x="5948740" y="4331315"/>
              <a:ext cx="2280859" cy="584647"/>
            </a:xfrm>
            <a:prstGeom prst="rect">
              <a:avLst/>
            </a:prstGeom>
            <a:noFill/>
            <a:ln>
              <a:noFill/>
            </a:ln>
          </p:spPr>
          <p:txBody>
            <a:bodyPr wrap="square" rtlCol="0">
              <a:spAutoFit/>
            </a:bodyPr>
            <a:lstStyle/>
            <a:p>
              <a:pPr marL="457200" indent="-457200" algn="ctr">
                <a:buFont typeface="Wingdings" panose="05000000000000000000" pitchFamily="2" charset="2"/>
                <a:buChar char="u"/>
              </a:pPr>
              <a:r>
                <a:rPr lang="zh-CN" altLang="en-US" sz="3200" b="1" dirty="0">
                  <a:solidFill>
                    <a:srgbClr val="0070C0"/>
                  </a:solidFill>
                  <a:latin typeface="微软雅黑" panose="020B0503020204020204" pitchFamily="34" charset="-122"/>
                  <a:ea typeface="微软雅黑" panose="020B0503020204020204" pitchFamily="34" charset="-122"/>
                  <a:cs typeface="+mn-ea"/>
                  <a:sym typeface="+mn-lt"/>
                </a:rPr>
                <a:t>两种心态</a:t>
              </a:r>
            </a:p>
          </p:txBody>
        </p:sp>
        <p:sp>
          <p:nvSpPr>
            <p:cNvPr id="8" name="文本框 7"/>
            <p:cNvSpPr txBox="1"/>
            <p:nvPr/>
          </p:nvSpPr>
          <p:spPr>
            <a:xfrm>
              <a:off x="5948740" y="5025469"/>
              <a:ext cx="6094070" cy="646331"/>
            </a:xfrm>
            <a:prstGeom prst="rect">
              <a:avLst/>
            </a:prstGeom>
            <a:noFill/>
          </p:spPr>
          <p:txBody>
            <a:bodyPr wrap="square">
              <a:spAutoFit/>
            </a:bodyPr>
            <a:lstStyle/>
            <a:p>
              <a:pPr algn="just"/>
              <a:r>
                <a:rPr lang="zh-CN" altLang="en-US" sz="1800" dirty="0">
                  <a:latin typeface="微软雅黑" panose="020B0503020204020204" pitchFamily="34" charset="-122"/>
                  <a:ea typeface="微软雅黑" panose="020B0503020204020204" pitchFamily="34" charset="-122"/>
                  <a:cs typeface="+mn-ea"/>
                  <a:sym typeface="+mn-lt"/>
                </a:rPr>
                <a:t>主人翁心态把公司当成自己的家，想公司所想。</a:t>
              </a:r>
              <a:endParaRPr lang="en-US" altLang="zh-CN" sz="1800" dirty="0">
                <a:latin typeface="微软雅黑" panose="020B0503020204020204" pitchFamily="34" charset="-122"/>
                <a:ea typeface="微软雅黑" panose="020B0503020204020204" pitchFamily="34" charset="-122"/>
                <a:cs typeface="+mn-ea"/>
                <a:sym typeface="+mn-lt"/>
              </a:endParaRPr>
            </a:p>
            <a:p>
              <a:pPr algn="just"/>
              <a:r>
                <a:rPr lang="zh-CN" altLang="en-US" sz="1800" dirty="0">
                  <a:latin typeface="微软雅黑" panose="020B0503020204020204" pitchFamily="34" charset="-122"/>
                  <a:ea typeface="微软雅黑" panose="020B0503020204020204" pitchFamily="34" charset="-122"/>
                  <a:cs typeface="+mn-ea"/>
                  <a:sym typeface="+mn-lt"/>
                </a:rPr>
                <a:t>安定心态选择</a:t>
              </a:r>
              <a:r>
                <a:rPr lang="en-US" altLang="zh-CN" sz="1800" dirty="0">
                  <a:latin typeface="微软雅黑" panose="020B0503020204020204" pitchFamily="34" charset="-122"/>
                  <a:ea typeface="微软雅黑" panose="020B0503020204020204" pitchFamily="34" charset="-122"/>
                  <a:cs typeface="+mn-ea"/>
                  <a:sym typeface="+mn-lt"/>
                </a:rPr>
                <a:t>-</a:t>
              </a:r>
              <a:r>
                <a:rPr lang="zh-CN" altLang="en-US" sz="1800" dirty="0">
                  <a:latin typeface="微软雅黑" panose="020B0503020204020204" pitchFamily="34" charset="-122"/>
                  <a:ea typeface="微软雅黑" panose="020B0503020204020204" pitchFamily="34" charset="-122"/>
                  <a:cs typeface="+mn-ea"/>
                  <a:sym typeface="+mn-lt"/>
                </a:rPr>
                <a:t>坚持</a:t>
              </a:r>
            </a:p>
          </p:txBody>
        </p:sp>
      </p:grpSp>
      <p:sp>
        <p:nvSpPr>
          <p:cNvPr id="104" name="矩形: 圆角 103"/>
          <p:cNvSpPr/>
          <p:nvPr/>
        </p:nvSpPr>
        <p:spPr>
          <a:xfrm>
            <a:off x="2048510" y="3017520"/>
            <a:ext cx="3148965" cy="2493645"/>
          </a:xfrm>
          <a:prstGeom prst="roundRect">
            <a:avLst>
              <a:gd name="adj" fmla="val 361"/>
            </a:avLst>
          </a:prstGeom>
          <a:blipFill>
            <a:blip r:embed="rId2"/>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additive="base">
                                        <p:cTn id="21" dur="500" fill="hold"/>
                                        <p:tgtEl>
                                          <p:spTgt spid="104"/>
                                        </p:tgtEl>
                                        <p:attrNameLst>
                                          <p:attrName>ppt_x</p:attrName>
                                        </p:attrNameLst>
                                      </p:cBhvr>
                                      <p:tavLst>
                                        <p:tav tm="0">
                                          <p:val>
                                            <p:strVal val="1+#ppt_w/2"/>
                                          </p:val>
                                        </p:tav>
                                        <p:tav tm="100000">
                                          <p:val>
                                            <p:strVal val="#ppt_x"/>
                                          </p:val>
                                        </p:tav>
                                      </p:tavLst>
                                    </p:anim>
                                    <p:anim calcmode="lin" valueType="num">
                                      <p:cBhvr additive="base">
                                        <p:cTn id="2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2.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3.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5.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6.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ags/tag7.xml><?xml version="1.0" encoding="utf-8"?>
<p:tagLst xmlns:a="http://schemas.openxmlformats.org/drawingml/2006/main" xmlns:r="http://schemas.openxmlformats.org/officeDocument/2006/relationships" xmlns:p="http://schemas.openxmlformats.org/presentationml/2006/main">
  <p:tag name="PA" val="v5.2.11"/>
  <p:tag name="RESOURCELIBID_ANIM" val="443"/>
</p:tagLst>
</file>

<file path=ppt/tags/tag8.xml><?xml version="1.0" encoding="utf-8"?>
<p:tagLst xmlns:a="http://schemas.openxmlformats.org/drawingml/2006/main" xmlns:r="http://schemas.openxmlformats.org/officeDocument/2006/relationships" xmlns:p="http://schemas.openxmlformats.org/presentationml/2006/main">
  <p:tag name="PA" val="v5.2.11"/>
  <p:tag name="RESOURCELIBID_ANIM" val="4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1282</Words>
  <Application>Microsoft Office PowerPoint</Application>
  <PresentationFormat>宽屏</PresentationFormat>
  <Paragraphs>134</Paragraphs>
  <Slides>20</Slides>
  <Notes>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等线</vt:lpstr>
      <vt:lpstr>等线 Light</vt:lpstr>
      <vt:lpstr>汉仪雅酷黑 75W</vt:lpstr>
      <vt:lpstr>华康俪金黑W8(P)</vt:lpstr>
      <vt:lpstr>华文中宋</vt:lpstr>
      <vt:lpstr>思源宋体 CN</vt:lpstr>
      <vt:lpstr>微软雅黑</vt:lpstr>
      <vt:lpstr>字魂59号-创粗黑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 铭</dc:creator>
  <cp:lastModifiedBy>颜 铭</cp:lastModifiedBy>
  <cp:revision>1</cp:revision>
  <dcterms:created xsi:type="dcterms:W3CDTF">2023-06-05T02:23:23Z</dcterms:created>
  <dcterms:modified xsi:type="dcterms:W3CDTF">2023-06-05T13:40:02Z</dcterms:modified>
</cp:coreProperties>
</file>